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19"/>
  </p:notesMasterIdLst>
  <p:sldIdLst>
    <p:sldId id="257" r:id="rId7"/>
    <p:sldId id="296" r:id="rId8"/>
    <p:sldId id="295" r:id="rId9"/>
    <p:sldId id="292" r:id="rId10"/>
    <p:sldId id="291" r:id="rId11"/>
    <p:sldId id="297" r:id="rId12"/>
    <p:sldId id="305" r:id="rId13"/>
    <p:sldId id="298" r:id="rId14"/>
    <p:sldId id="285" r:id="rId15"/>
    <p:sldId id="306" r:id="rId16"/>
    <p:sldId id="301" r:id="rId17"/>
    <p:sldId id="302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Segoe UI Semibold" panose="020B0702040204020203" pitchFamily="34" charset="0"/>
      <p:regular r:id="rId38"/>
      <p:bold r:id="rId39"/>
      <p:italic r:id="rId40"/>
      <p:boldItalic r:id="rId41"/>
    </p:embeddedFont>
    <p:embeddedFont>
      <p:font typeface="Segoe UI Semilight" panose="020B0402040204020203" pitchFamily="34" charset="0"/>
      <p:regular r:id="rId42"/>
      <p: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006F813-D879-E11C-9544-34D9BBFFF032}" name="Lilian Kasem" initials="LK" userId="S::likasem@microsoft.com::6c2a4d26-4fec-4011-8a22-276df0bd9228" providerId="AD"/>
  <p188:author id="{B5C7EC7F-F9EB-695E-BAC2-1637FAC91D6C}" name="Anirudh Garg" initials="AG" userId="S::anirudhg@microsoft.com::53419ab5-6b11-4381-b8b8-8764c1aee606" providerId="AD"/>
  <p188:author id="{079DBCD0-EDDF-6CB1-DDE8-878449F37DFC}" name="Melony Qin" initials="MQ" userId="S::melqin@microsoft.com::15589261-caaa-4981-b6da-800983de75ef" providerId="AD"/>
  <p188:author id="{214BBFE5-2CCF-5994-7736-E8B191C28DE0}" name="Fabio Cavalcante" initials="" userId="facaval@microsoft.com" providerId="O365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font" Target="fonts/font10.fntdata"/><Relationship Id="rId11" Type="http://schemas.openxmlformats.org/officeDocument/2006/relationships/slide" Target="slides/slide5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microsoft.com/office/2016/11/relationships/changesInfo" Target="changesInfos/changesInfo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heme" Target="theme/theme1.xml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ony Qin" userId="S::melqin@microsoft.com::15589261-caaa-4981-b6da-800983de75ef" providerId="AD" clId="Web-{C25B9B63-B241-30B7-4808-E5020A87ADDC}"/>
    <pc:docChg chg="addSld delSld modSld sldOrd">
      <pc:chgData name="Melony Qin" userId="S::melqin@microsoft.com::15589261-caaa-4981-b6da-800983de75ef" providerId="AD" clId="Web-{C25B9B63-B241-30B7-4808-E5020A87ADDC}" dt="2022-10-10T22:55:27.424" v="111" actId="20577"/>
      <pc:docMkLst>
        <pc:docMk/>
      </pc:docMkLst>
      <pc:sldChg chg="modSp">
        <pc:chgData name="Melony Qin" userId="S::melqin@microsoft.com::15589261-caaa-4981-b6da-800983de75ef" providerId="AD" clId="Web-{C25B9B63-B241-30B7-4808-E5020A87ADDC}" dt="2022-10-10T22:42:03.222" v="9" actId="20577"/>
        <pc:sldMkLst>
          <pc:docMk/>
          <pc:sldMk cId="3852120625" sldId="257"/>
        </pc:sldMkLst>
        <pc:spChg chg="mod">
          <ac:chgData name="Melony Qin" userId="S::melqin@microsoft.com::15589261-caaa-4981-b6da-800983de75ef" providerId="AD" clId="Web-{C25B9B63-B241-30B7-4808-E5020A87ADDC}" dt="2022-10-10T22:41:54.612" v="1" actId="20577"/>
          <ac:spMkLst>
            <pc:docMk/>
            <pc:sldMk cId="3852120625" sldId="257"/>
            <ac:spMk id="2" creationId="{096FE8AF-C54E-8B47-969A-459B511062AA}"/>
          </ac:spMkLst>
        </pc:spChg>
        <pc:spChg chg="mod">
          <ac:chgData name="Melony Qin" userId="S::melqin@microsoft.com::15589261-caaa-4981-b6da-800983de75ef" providerId="AD" clId="Web-{C25B9B63-B241-30B7-4808-E5020A87ADDC}" dt="2022-10-10T22:42:03.222" v="9" actId="20577"/>
          <ac:spMkLst>
            <pc:docMk/>
            <pc:sldMk cId="3852120625" sldId="257"/>
            <ac:spMk id="10" creationId="{22FE422C-D6DD-564E-A17E-EB552F4549D2}"/>
          </ac:spMkLst>
        </pc:spChg>
      </pc:sldChg>
      <pc:sldChg chg="del">
        <pc:chgData name="Melony Qin" userId="S::melqin@microsoft.com::15589261-caaa-4981-b6da-800983de75ef" providerId="AD" clId="Web-{C25B9B63-B241-30B7-4808-E5020A87ADDC}" dt="2022-10-10T22:43:08.632" v="16"/>
        <pc:sldMkLst>
          <pc:docMk/>
          <pc:sldMk cId="4113657981" sldId="262"/>
        </pc:sldMkLst>
      </pc:sldChg>
      <pc:sldChg chg="ord">
        <pc:chgData name="Melony Qin" userId="S::melqin@microsoft.com::15589261-caaa-4981-b6da-800983de75ef" providerId="AD" clId="Web-{C25B9B63-B241-30B7-4808-E5020A87ADDC}" dt="2022-10-10T22:53:25.183" v="55"/>
        <pc:sldMkLst>
          <pc:docMk/>
          <pc:sldMk cId="2613168342" sldId="285"/>
        </pc:sldMkLst>
      </pc:sldChg>
      <pc:sldChg chg="del">
        <pc:chgData name="Melony Qin" userId="S::melqin@microsoft.com::15589261-caaa-4981-b6da-800983de75ef" providerId="AD" clId="Web-{C25B9B63-B241-30B7-4808-E5020A87ADDC}" dt="2022-10-10T22:43:10.429" v="17"/>
        <pc:sldMkLst>
          <pc:docMk/>
          <pc:sldMk cId="1598059977" sldId="287"/>
        </pc:sldMkLst>
      </pc:sldChg>
      <pc:sldChg chg="del">
        <pc:chgData name="Melony Qin" userId="S::melqin@microsoft.com::15589261-caaa-4981-b6da-800983de75ef" providerId="AD" clId="Web-{C25B9B63-B241-30B7-4808-E5020A87ADDC}" dt="2022-10-10T22:52:41.821" v="51"/>
        <pc:sldMkLst>
          <pc:docMk/>
          <pc:sldMk cId="2057833949" sldId="289"/>
        </pc:sldMkLst>
      </pc:sldChg>
      <pc:sldChg chg="add delCm">
        <pc:chgData name="Melony Qin" userId="S::melqin@microsoft.com::15589261-caaa-4981-b6da-800983de75ef" providerId="AD" clId="Web-{C25B9B63-B241-30B7-4808-E5020A87ADDC}" dt="2022-10-10T22:42:50.490" v="15"/>
        <pc:sldMkLst>
          <pc:docMk/>
          <pc:sldMk cId="752549011" sldId="291"/>
        </pc:sldMkLst>
      </pc:sldChg>
      <pc:sldChg chg="add">
        <pc:chgData name="Melony Qin" userId="S::melqin@microsoft.com::15589261-caaa-4981-b6da-800983de75ef" providerId="AD" clId="Web-{C25B9B63-B241-30B7-4808-E5020A87ADDC}" dt="2022-10-10T22:42:36.317" v="11"/>
        <pc:sldMkLst>
          <pc:docMk/>
          <pc:sldMk cId="291262667" sldId="292"/>
        </pc:sldMkLst>
      </pc:sldChg>
      <pc:sldChg chg="add del">
        <pc:chgData name="Melony Qin" userId="S::melqin@microsoft.com::15589261-caaa-4981-b6da-800983de75ef" providerId="AD" clId="Web-{C25B9B63-B241-30B7-4808-E5020A87ADDC}" dt="2022-10-10T22:42:43.740" v="14"/>
        <pc:sldMkLst>
          <pc:docMk/>
          <pc:sldMk cId="4217533659" sldId="293"/>
        </pc:sldMkLst>
      </pc:sldChg>
      <pc:sldChg chg="add del">
        <pc:chgData name="Melony Qin" userId="S::melqin@microsoft.com::15589261-caaa-4981-b6da-800983de75ef" providerId="AD" clId="Web-{C25B9B63-B241-30B7-4808-E5020A87ADDC}" dt="2022-10-10T22:52:52.134" v="54"/>
        <pc:sldMkLst>
          <pc:docMk/>
          <pc:sldMk cId="2665140891" sldId="294"/>
        </pc:sldMkLst>
      </pc:sldChg>
      <pc:sldChg chg="delSp modSp add ord delAnim">
        <pc:chgData name="Melony Qin" userId="S::melqin@microsoft.com::15589261-caaa-4981-b6da-800983de75ef" providerId="AD" clId="Web-{C25B9B63-B241-30B7-4808-E5020A87ADDC}" dt="2022-10-10T22:45:02.544" v="50" actId="14100"/>
        <pc:sldMkLst>
          <pc:docMk/>
          <pc:sldMk cId="2256965267" sldId="295"/>
        </pc:sldMkLst>
        <pc:spChg chg="mod">
          <ac:chgData name="Melony Qin" userId="S::melqin@microsoft.com::15589261-caaa-4981-b6da-800983de75ef" providerId="AD" clId="Web-{C25B9B63-B241-30B7-4808-E5020A87ADDC}" dt="2022-10-10T22:43:35.133" v="24" actId="1076"/>
          <ac:spMkLst>
            <pc:docMk/>
            <pc:sldMk cId="2256965267" sldId="295"/>
            <ac:spMk id="2" creationId="{0893822C-344C-1151-7808-6C1BEEDAABCD}"/>
          </ac:spMkLst>
        </pc:spChg>
        <pc:spChg chg="del mod">
          <ac:chgData name="Melony Qin" userId="S::melqin@microsoft.com::15589261-caaa-4981-b6da-800983de75ef" providerId="AD" clId="Web-{C25B9B63-B241-30B7-4808-E5020A87ADDC}" dt="2022-10-10T22:44:08.307" v="35"/>
          <ac:spMkLst>
            <pc:docMk/>
            <pc:sldMk cId="2256965267" sldId="295"/>
            <ac:spMk id="3" creationId="{686CE4A2-77E7-B70E-A822-5481DDF9610B}"/>
          </ac:spMkLst>
        </pc:spChg>
        <pc:spChg chg="del mod">
          <ac:chgData name="Melony Qin" userId="S::melqin@microsoft.com::15589261-caaa-4981-b6da-800983de75ef" providerId="AD" clId="Web-{C25B9B63-B241-30B7-4808-E5020A87ADDC}" dt="2022-10-10T22:44:06.151" v="34"/>
          <ac:spMkLst>
            <pc:docMk/>
            <pc:sldMk cId="2256965267" sldId="295"/>
            <ac:spMk id="6" creationId="{72249B56-E32E-824E-A641-F8C4534754E6}"/>
          </ac:spMkLst>
        </pc:spChg>
        <pc:spChg chg="mod">
          <ac:chgData name="Melony Qin" userId="S::melqin@microsoft.com::15589261-caaa-4981-b6da-800983de75ef" providerId="AD" clId="Web-{C25B9B63-B241-30B7-4808-E5020A87ADDC}" dt="2022-10-10T22:45:02.544" v="50" actId="14100"/>
          <ac:spMkLst>
            <pc:docMk/>
            <pc:sldMk cId="2256965267" sldId="295"/>
            <ac:spMk id="8" creationId="{0D7E7403-ED5B-3A4F-8D8C-45E3D7AF92E6}"/>
          </ac:spMkLst>
        </pc:spChg>
      </pc:sldChg>
      <pc:sldChg chg="modSp add ord">
        <pc:chgData name="Melony Qin" userId="S::melqin@microsoft.com::15589261-caaa-4981-b6da-800983de75ef" providerId="AD" clId="Web-{C25B9B63-B241-30B7-4808-E5020A87ADDC}" dt="2022-10-10T22:55:27.424" v="111" actId="20577"/>
        <pc:sldMkLst>
          <pc:docMk/>
          <pc:sldMk cId="817495218" sldId="296"/>
        </pc:sldMkLst>
        <pc:graphicFrameChg chg="modGraphic">
          <ac:chgData name="Melony Qin" userId="S::melqin@microsoft.com::15589261-caaa-4981-b6da-800983de75ef" providerId="AD" clId="Web-{C25B9B63-B241-30B7-4808-E5020A87ADDC}" dt="2022-10-10T22:55:27.424" v="111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</pc:docChg>
  </pc:docChgLst>
  <pc:docChgLst>
    <pc:chgData name="Melony Qin" userId="S::melqin@microsoft.com::15589261-caaa-4981-b6da-800983de75ef" providerId="AD" clId="Web-{F42140C4-E989-A438-47F0-6AFB8755F7CB}"/>
    <pc:docChg chg="modSld">
      <pc:chgData name="Melony Qin" userId="S::melqin@microsoft.com::15589261-caaa-4981-b6da-800983de75ef" providerId="AD" clId="Web-{F42140C4-E989-A438-47F0-6AFB8755F7CB}" dt="2022-10-31T17:59:37.168" v="13" actId="20577"/>
      <pc:docMkLst>
        <pc:docMk/>
      </pc:docMkLst>
      <pc:sldChg chg="modSp">
        <pc:chgData name="Melony Qin" userId="S::melqin@microsoft.com::15589261-caaa-4981-b6da-800983de75ef" providerId="AD" clId="Web-{F42140C4-E989-A438-47F0-6AFB8755F7CB}" dt="2022-10-31T17:59:37.168" v="13" actId="20577"/>
        <pc:sldMkLst>
          <pc:docMk/>
          <pc:sldMk cId="2256965267" sldId="295"/>
        </pc:sldMkLst>
        <pc:spChg chg="mod">
          <ac:chgData name="Melony Qin" userId="S::melqin@microsoft.com::15589261-caaa-4981-b6da-800983de75ef" providerId="AD" clId="Web-{F42140C4-E989-A438-47F0-6AFB8755F7CB}" dt="2022-10-31T17:59:37.168" v="13" actId="20577"/>
          <ac:spMkLst>
            <pc:docMk/>
            <pc:sldMk cId="2256965267" sldId="295"/>
            <ac:spMk id="8" creationId="{0D7E7403-ED5B-3A4F-8D8C-45E3D7AF92E6}"/>
          </ac:spMkLst>
        </pc:spChg>
      </pc:sldChg>
      <pc:sldChg chg="modSp">
        <pc:chgData name="Melony Qin" userId="S::melqin@microsoft.com::15589261-caaa-4981-b6da-800983de75ef" providerId="AD" clId="Web-{F42140C4-E989-A438-47F0-6AFB8755F7CB}" dt="2022-10-31T17:56:25.236" v="9" actId="20577"/>
        <pc:sldMkLst>
          <pc:docMk/>
          <pc:sldMk cId="817495218" sldId="296"/>
        </pc:sldMkLst>
        <pc:graphicFrameChg chg="mod modGraphic">
          <ac:chgData name="Melony Qin" userId="S::melqin@microsoft.com::15589261-caaa-4981-b6da-800983de75ef" providerId="AD" clId="Web-{F42140C4-E989-A438-47F0-6AFB8755F7CB}" dt="2022-10-31T17:56:25.236" v="9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</pc:docChg>
  </pc:docChgLst>
  <pc:docChgLst>
    <pc:chgData name="Melony Qin" userId="S::melqin@microsoft.com::15589261-caaa-4981-b6da-800983de75ef" providerId="AD" clId="Web-{CE370C00-EDD3-96E6-78A9-DA1D5531D099}"/>
    <pc:docChg chg="modSld">
      <pc:chgData name="Melony Qin" userId="S::melqin@microsoft.com::15589261-caaa-4981-b6da-800983de75ef" providerId="AD" clId="Web-{CE370C00-EDD3-96E6-78A9-DA1D5531D099}" dt="2022-11-04T22:59:38.878" v="1" actId="20577"/>
      <pc:docMkLst>
        <pc:docMk/>
      </pc:docMkLst>
      <pc:sldChg chg="modSp">
        <pc:chgData name="Melony Qin" userId="S::melqin@microsoft.com::15589261-caaa-4981-b6da-800983de75ef" providerId="AD" clId="Web-{CE370C00-EDD3-96E6-78A9-DA1D5531D099}" dt="2022-11-04T22:59:38.878" v="1" actId="20577"/>
        <pc:sldMkLst>
          <pc:docMk/>
          <pc:sldMk cId="1790367739" sldId="305"/>
        </pc:sldMkLst>
        <pc:spChg chg="mod">
          <ac:chgData name="Melony Qin" userId="S::melqin@microsoft.com::15589261-caaa-4981-b6da-800983de75ef" providerId="AD" clId="Web-{CE370C00-EDD3-96E6-78A9-DA1D5531D099}" dt="2022-11-04T22:59:38.878" v="1" actId="20577"/>
          <ac:spMkLst>
            <pc:docMk/>
            <pc:sldMk cId="1790367739" sldId="305"/>
            <ac:spMk id="4" creationId="{54ED9665-2579-E113-3E16-62C1015BBFDC}"/>
          </ac:spMkLst>
        </pc:spChg>
      </pc:sldChg>
    </pc:docChg>
  </pc:docChgLst>
  <pc:docChgLst>
    <pc:chgData name="Melony Qin" userId="15589261-caaa-4981-b6da-800983de75ef" providerId="ADAL" clId="{B934A969-3530-4997-98A8-BC570A1D0B0A}"/>
    <pc:docChg chg="modSld">
      <pc:chgData name="Melony Qin" userId="15589261-caaa-4981-b6da-800983de75ef" providerId="ADAL" clId="{B934A969-3530-4997-98A8-BC570A1D0B0A}" dt="2022-11-17T21:30:28.257" v="0" actId="20577"/>
      <pc:docMkLst>
        <pc:docMk/>
      </pc:docMkLst>
      <pc:sldChg chg="modNotesTx">
        <pc:chgData name="Melony Qin" userId="15589261-caaa-4981-b6da-800983de75ef" providerId="ADAL" clId="{B934A969-3530-4997-98A8-BC570A1D0B0A}" dt="2022-11-17T21:30:28.257" v="0" actId="20577"/>
        <pc:sldMkLst>
          <pc:docMk/>
          <pc:sldMk cId="2256965267" sldId="295"/>
        </pc:sldMkLst>
      </pc:sldChg>
    </pc:docChg>
  </pc:docChgLst>
  <pc:docChgLst>
    <pc:chgData name="Melony Qin" userId="S::melqin@microsoft.com::15589261-caaa-4981-b6da-800983de75ef" providerId="AD" clId="Web-{B9094822-4C39-D18A-088D-47704102EB69}"/>
    <pc:docChg chg="addSld modSld sldOrd">
      <pc:chgData name="Melony Qin" userId="S::melqin@microsoft.com::15589261-caaa-4981-b6da-800983de75ef" providerId="AD" clId="Web-{B9094822-4C39-D18A-088D-47704102EB69}" dt="2022-11-07T15:24:07.958" v="133" actId="20577"/>
      <pc:docMkLst>
        <pc:docMk/>
      </pc:docMkLst>
      <pc:sldChg chg="modSp">
        <pc:chgData name="Melony Qin" userId="S::melqin@microsoft.com::15589261-caaa-4981-b6da-800983de75ef" providerId="AD" clId="Web-{B9094822-4C39-D18A-088D-47704102EB69}" dt="2022-11-07T15:11:57.678" v="49" actId="20577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B9094822-4C39-D18A-088D-47704102EB69}" dt="2022-11-07T15:11:57.678" v="49" actId="20577"/>
          <ac:spMkLst>
            <pc:docMk/>
            <pc:sldMk cId="560251070" sldId="302"/>
            <ac:spMk id="2" creationId="{029FE3FC-D1E2-764E-8278-BB37780282A6}"/>
          </ac:spMkLst>
        </pc:spChg>
      </pc:sldChg>
      <pc:sldChg chg="modSp add ord replId">
        <pc:chgData name="Melony Qin" userId="S::melqin@microsoft.com::15589261-caaa-4981-b6da-800983de75ef" providerId="AD" clId="Web-{B9094822-4C39-D18A-088D-47704102EB69}" dt="2022-11-07T15:24:07.958" v="133" actId="20577"/>
        <pc:sldMkLst>
          <pc:docMk/>
          <pc:sldMk cId="1594005561" sldId="306"/>
        </pc:sldMkLst>
        <pc:spChg chg="mod">
          <ac:chgData name="Melony Qin" userId="S::melqin@microsoft.com::15589261-caaa-4981-b6da-800983de75ef" providerId="AD" clId="Web-{B9094822-4C39-D18A-088D-47704102EB69}" dt="2022-11-07T15:18:48.928" v="132" actId="20577"/>
          <ac:spMkLst>
            <pc:docMk/>
            <pc:sldMk cId="1594005561" sldId="306"/>
            <ac:spMk id="2" creationId="{A3B3AC38-FD08-4B87-F1D3-9039F945992B}"/>
          </ac:spMkLst>
        </pc:spChg>
        <pc:spChg chg="mod">
          <ac:chgData name="Melony Qin" userId="S::melqin@microsoft.com::15589261-caaa-4981-b6da-800983de75ef" providerId="AD" clId="Web-{B9094822-4C39-D18A-088D-47704102EB69}" dt="2022-11-07T15:24:07.958" v="133" actId="20577"/>
          <ac:spMkLst>
            <pc:docMk/>
            <pc:sldMk cId="1594005561" sldId="306"/>
            <ac:spMk id="3" creationId="{F3017E97-1846-43F4-BA9D-579E8932EB48}"/>
          </ac:spMkLst>
        </pc:spChg>
      </pc:sldChg>
    </pc:docChg>
  </pc:docChgLst>
  <pc:docChgLst>
    <pc:chgData name="Fabio Cavalcante" userId="90e8b901-2569-42cb-b43a-507f8d0c4fdf" providerId="ADAL" clId="{721063DC-77C6-481E-8262-0258937C5390}"/>
    <pc:docChg chg="undo custSel modSld sldOrd">
      <pc:chgData name="Fabio Cavalcante" userId="90e8b901-2569-42cb-b43a-507f8d0c4fdf" providerId="ADAL" clId="{721063DC-77C6-481E-8262-0258937C5390}" dt="2022-11-08T18:46:00.946" v="234" actId="20577"/>
      <pc:docMkLst>
        <pc:docMk/>
      </pc:docMkLst>
      <pc:sldChg chg="ord">
        <pc:chgData name="Fabio Cavalcante" userId="90e8b901-2569-42cb-b43a-507f8d0c4fdf" providerId="ADAL" clId="{721063DC-77C6-481E-8262-0258937C5390}" dt="2022-11-07T22:14:51.408" v="214"/>
        <pc:sldMkLst>
          <pc:docMk/>
          <pc:sldMk cId="2256965267" sldId="295"/>
        </pc:sldMkLst>
      </pc:sldChg>
      <pc:sldChg chg="modSp">
        <pc:chgData name="Fabio Cavalcante" userId="90e8b901-2569-42cb-b43a-507f8d0c4fdf" providerId="ADAL" clId="{721063DC-77C6-481E-8262-0258937C5390}" dt="2022-11-07T21:40:35.700" v="33" actId="20577"/>
        <pc:sldMkLst>
          <pc:docMk/>
          <pc:sldMk cId="817495218" sldId="296"/>
        </pc:sldMkLst>
        <pc:graphicFrameChg chg="mod">
          <ac:chgData name="Fabio Cavalcante" userId="90e8b901-2569-42cb-b43a-507f8d0c4fdf" providerId="ADAL" clId="{721063DC-77C6-481E-8262-0258937C5390}" dt="2022-11-07T21:40:35.700" v="33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  <pc:sldChg chg="modSp mod ord">
        <pc:chgData name="Fabio Cavalcante" userId="90e8b901-2569-42cb-b43a-507f8d0c4fdf" providerId="ADAL" clId="{721063DC-77C6-481E-8262-0258937C5390}" dt="2022-11-07T22:16:10.668" v="217" actId="20577"/>
        <pc:sldMkLst>
          <pc:docMk/>
          <pc:sldMk cId="1746108405" sldId="297"/>
        </pc:sldMkLst>
        <pc:spChg chg="mod">
          <ac:chgData name="Fabio Cavalcante" userId="90e8b901-2569-42cb-b43a-507f8d0c4fdf" providerId="ADAL" clId="{721063DC-77C6-481E-8262-0258937C5390}" dt="2022-11-07T22:16:10.668" v="217" actId="20577"/>
          <ac:spMkLst>
            <pc:docMk/>
            <pc:sldMk cId="1746108405" sldId="297"/>
            <ac:spMk id="3" creationId="{F3017E97-1846-43F4-BA9D-579E8932EB48}"/>
          </ac:spMkLst>
        </pc:spChg>
      </pc:sldChg>
      <pc:sldChg chg="delCm">
        <pc:chgData name="Fabio Cavalcante" userId="90e8b901-2569-42cb-b43a-507f8d0c4fdf" providerId="ADAL" clId="{721063DC-77C6-481E-8262-0258937C5390}" dt="2022-11-07T21:42:23.090" v="40"/>
        <pc:sldMkLst>
          <pc:docMk/>
          <pc:sldMk cId="2280582114" sldId="298"/>
        </pc:sldMkLst>
      </pc:sldChg>
      <pc:sldChg chg="modSp mod">
        <pc:chgData name="Fabio Cavalcante" userId="90e8b901-2569-42cb-b43a-507f8d0c4fdf" providerId="ADAL" clId="{721063DC-77C6-481E-8262-0258937C5390}" dt="2022-11-07T22:35:26.114" v="221" actId="20577"/>
        <pc:sldMkLst>
          <pc:docMk/>
          <pc:sldMk cId="560251070" sldId="302"/>
        </pc:sldMkLst>
        <pc:spChg chg="mod">
          <ac:chgData name="Fabio Cavalcante" userId="90e8b901-2569-42cb-b43a-507f8d0c4fdf" providerId="ADAL" clId="{721063DC-77C6-481E-8262-0258937C5390}" dt="2022-11-07T22:35:26.114" v="221" actId="20577"/>
          <ac:spMkLst>
            <pc:docMk/>
            <pc:sldMk cId="560251070" sldId="302"/>
            <ac:spMk id="5" creationId="{894F65F7-2359-ED33-6354-1D1EB11DFC2A}"/>
          </ac:spMkLst>
        </pc:spChg>
      </pc:sldChg>
      <pc:sldChg chg="modSp mod">
        <pc:chgData name="Fabio Cavalcante" userId="90e8b901-2569-42cb-b43a-507f8d0c4fdf" providerId="ADAL" clId="{721063DC-77C6-481E-8262-0258937C5390}" dt="2022-11-08T18:46:00.946" v="234" actId="20577"/>
        <pc:sldMkLst>
          <pc:docMk/>
          <pc:sldMk cId="1790367739" sldId="305"/>
        </pc:sldMkLst>
        <pc:spChg chg="mod">
          <ac:chgData name="Fabio Cavalcante" userId="90e8b901-2569-42cb-b43a-507f8d0c4fdf" providerId="ADAL" clId="{721063DC-77C6-481E-8262-0258937C5390}" dt="2022-11-08T18:46:00.946" v="234" actId="20577"/>
          <ac:spMkLst>
            <pc:docMk/>
            <pc:sldMk cId="1790367739" sldId="305"/>
            <ac:spMk id="2" creationId="{A3B3AC38-FD08-4B87-F1D3-9039F945992B}"/>
          </ac:spMkLst>
        </pc:spChg>
        <pc:spChg chg="mod">
          <ac:chgData name="Fabio Cavalcante" userId="90e8b901-2569-42cb-b43a-507f8d0c4fdf" providerId="ADAL" clId="{721063DC-77C6-481E-8262-0258937C5390}" dt="2022-11-07T21:41:34.991" v="39" actId="20577"/>
          <ac:spMkLst>
            <pc:docMk/>
            <pc:sldMk cId="1790367739" sldId="305"/>
            <ac:spMk id="3" creationId="{F3017E97-1846-43F4-BA9D-579E8932EB48}"/>
          </ac:spMkLst>
        </pc:spChg>
      </pc:sldChg>
      <pc:sldChg chg="addSp delSp modSp mod">
        <pc:chgData name="Fabio Cavalcante" userId="90e8b901-2569-42cb-b43a-507f8d0c4fdf" providerId="ADAL" clId="{721063DC-77C6-481E-8262-0258937C5390}" dt="2022-11-07T21:49:00.924" v="212" actId="20577"/>
        <pc:sldMkLst>
          <pc:docMk/>
          <pc:sldMk cId="1594005561" sldId="306"/>
        </pc:sldMkLst>
        <pc:spChg chg="mod">
          <ac:chgData name="Fabio Cavalcante" userId="90e8b901-2569-42cb-b43a-507f8d0c4fdf" providerId="ADAL" clId="{721063DC-77C6-481E-8262-0258937C5390}" dt="2022-11-07T21:49:00.924" v="212" actId="20577"/>
          <ac:spMkLst>
            <pc:docMk/>
            <pc:sldMk cId="1594005561" sldId="306"/>
            <ac:spMk id="3" creationId="{F3017E97-1846-43F4-BA9D-579E8932EB48}"/>
          </ac:spMkLst>
        </pc:spChg>
        <pc:spChg chg="del">
          <ac:chgData name="Fabio Cavalcante" userId="90e8b901-2569-42cb-b43a-507f8d0c4fdf" providerId="ADAL" clId="{721063DC-77C6-481E-8262-0258937C5390}" dt="2022-11-07T21:47:27.176" v="103" actId="478"/>
          <ac:spMkLst>
            <pc:docMk/>
            <pc:sldMk cId="1594005561" sldId="306"/>
            <ac:spMk id="5" creationId="{758392C5-F036-0BB1-EBEB-228227A9E51A}"/>
          </ac:spMkLst>
        </pc:spChg>
        <pc:spChg chg="add del mod">
          <ac:chgData name="Fabio Cavalcante" userId="90e8b901-2569-42cb-b43a-507f8d0c4fdf" providerId="ADAL" clId="{721063DC-77C6-481E-8262-0258937C5390}" dt="2022-11-07T21:47:29.739" v="104" actId="478"/>
          <ac:spMkLst>
            <pc:docMk/>
            <pc:sldMk cId="1594005561" sldId="306"/>
            <ac:spMk id="6" creationId="{9A951AF6-E3EE-B90C-42D1-3910B7B3CBB8}"/>
          </ac:spMkLst>
        </pc:spChg>
      </pc:sldChg>
    </pc:docChg>
  </pc:docChgLst>
  <pc:docChgLst>
    <pc:chgData name="Melony Qin" userId="S::melqin@microsoft.com::15589261-caaa-4981-b6da-800983de75ef" providerId="AD" clId="Web-{63BB8A5B-6E82-494A-CF82-611491A0EC5F}"/>
    <pc:docChg chg="modSld">
      <pc:chgData name="Melony Qin" userId="S::melqin@microsoft.com::15589261-caaa-4981-b6da-800983de75ef" providerId="AD" clId="Web-{63BB8A5B-6E82-494A-CF82-611491A0EC5F}" dt="2022-11-07T22:38:27.092" v="60" actId="20577"/>
      <pc:docMkLst>
        <pc:docMk/>
      </pc:docMkLst>
      <pc:sldChg chg="modSp">
        <pc:chgData name="Melony Qin" userId="S::melqin@microsoft.com::15589261-caaa-4981-b6da-800983de75ef" providerId="AD" clId="Web-{63BB8A5B-6E82-494A-CF82-611491A0EC5F}" dt="2022-11-07T21:16:09.469" v="1" actId="20577"/>
        <pc:sldMkLst>
          <pc:docMk/>
          <pc:sldMk cId="3852120625" sldId="257"/>
        </pc:sldMkLst>
        <pc:spChg chg="mod">
          <ac:chgData name="Melony Qin" userId="S::melqin@microsoft.com::15589261-caaa-4981-b6da-800983de75ef" providerId="AD" clId="Web-{63BB8A5B-6E82-494A-CF82-611491A0EC5F}" dt="2022-11-07T21:16:09.469" v="1" actId="20577"/>
          <ac:spMkLst>
            <pc:docMk/>
            <pc:sldMk cId="3852120625" sldId="257"/>
            <ac:spMk id="10" creationId="{22FE422C-D6DD-564E-A17E-EB552F4549D2}"/>
          </ac:spMkLst>
        </pc:spChg>
      </pc:sldChg>
      <pc:sldChg chg="modSp">
        <pc:chgData name="Melony Qin" userId="S::melqin@microsoft.com::15589261-caaa-4981-b6da-800983de75ef" providerId="AD" clId="Web-{63BB8A5B-6E82-494A-CF82-611491A0EC5F}" dt="2022-11-07T22:38:27.092" v="60" actId="20577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63BB8A5B-6E82-494A-CF82-611491A0EC5F}" dt="2022-11-07T22:38:27.092" v="60" actId="20577"/>
          <ac:spMkLst>
            <pc:docMk/>
            <pc:sldMk cId="560251070" sldId="302"/>
            <ac:spMk id="5" creationId="{894F65F7-2359-ED33-6354-1D1EB11DFC2A}"/>
          </ac:spMkLst>
        </pc:spChg>
      </pc:sldChg>
      <pc:sldChg chg="addSp modSp">
        <pc:chgData name="Melony Qin" userId="S::melqin@microsoft.com::15589261-caaa-4981-b6da-800983de75ef" providerId="AD" clId="Web-{63BB8A5B-6E82-494A-CF82-611491A0EC5F}" dt="2022-11-07T21:48:38.166" v="7" actId="20577"/>
        <pc:sldMkLst>
          <pc:docMk/>
          <pc:sldMk cId="1594005561" sldId="306"/>
        </pc:sldMkLst>
        <pc:spChg chg="mod">
          <ac:chgData name="Melony Qin" userId="S::melqin@microsoft.com::15589261-caaa-4981-b6da-800983de75ef" providerId="AD" clId="Web-{63BB8A5B-6E82-494A-CF82-611491A0EC5F}" dt="2022-11-07T21:48:38.166" v="7" actId="20577"/>
          <ac:spMkLst>
            <pc:docMk/>
            <pc:sldMk cId="1594005561" sldId="306"/>
            <ac:spMk id="3" creationId="{F3017E97-1846-43F4-BA9D-579E8932EB48}"/>
          </ac:spMkLst>
        </pc:spChg>
        <pc:spChg chg="add mod">
          <ac:chgData name="Melony Qin" userId="S::melqin@microsoft.com::15589261-caaa-4981-b6da-800983de75ef" providerId="AD" clId="Web-{63BB8A5B-6E82-494A-CF82-611491A0EC5F}" dt="2022-11-07T21:45:30.091" v="3" actId="1076"/>
          <ac:spMkLst>
            <pc:docMk/>
            <pc:sldMk cId="1594005561" sldId="306"/>
            <ac:spMk id="5" creationId="{758392C5-F036-0BB1-EBEB-228227A9E51A}"/>
          </ac:spMkLst>
        </pc:spChg>
      </pc:sldChg>
    </pc:docChg>
  </pc:docChgLst>
  <pc:docChgLst>
    <pc:chgData name="Fabio Cavalcante" userId="90e8b901-2569-42cb-b43a-507f8d0c4fdf" providerId="ADAL" clId="{6ABA270A-3964-2D47-8A33-7C1B4CD89FC9}"/>
    <pc:docChg chg="custSel modSld">
      <pc:chgData name="Fabio Cavalcante" userId="90e8b901-2569-42cb-b43a-507f8d0c4fdf" providerId="ADAL" clId="{6ABA270A-3964-2D47-8A33-7C1B4CD89FC9}" dt="2022-11-04T22:12:18.328" v="78" actId="478"/>
      <pc:docMkLst>
        <pc:docMk/>
      </pc:docMkLst>
      <pc:sldChg chg="delSp modSp mod">
        <pc:chgData name="Fabio Cavalcante" userId="90e8b901-2569-42cb-b43a-507f8d0c4fdf" providerId="ADAL" clId="{6ABA270A-3964-2D47-8A33-7C1B4CD89FC9}" dt="2022-11-04T22:12:18.328" v="78" actId="478"/>
        <pc:sldMkLst>
          <pc:docMk/>
          <pc:sldMk cId="2280582114" sldId="298"/>
        </pc:sldMkLst>
        <pc:spChg chg="mod">
          <ac:chgData name="Fabio Cavalcante" userId="90e8b901-2569-42cb-b43a-507f8d0c4fdf" providerId="ADAL" clId="{6ABA270A-3964-2D47-8A33-7C1B4CD89FC9}" dt="2022-11-04T22:06:49.426" v="77" actId="20577"/>
          <ac:spMkLst>
            <pc:docMk/>
            <pc:sldMk cId="2280582114" sldId="298"/>
            <ac:spMk id="3" creationId="{F3017E97-1846-43F4-BA9D-579E8932EB48}"/>
          </ac:spMkLst>
        </pc:spChg>
        <pc:spChg chg="del">
          <ac:chgData name="Fabio Cavalcante" userId="90e8b901-2569-42cb-b43a-507f8d0c4fdf" providerId="ADAL" clId="{6ABA270A-3964-2D47-8A33-7C1B4CD89FC9}" dt="2022-11-04T22:12:18.328" v="78" actId="478"/>
          <ac:spMkLst>
            <pc:docMk/>
            <pc:sldMk cId="2280582114" sldId="298"/>
            <ac:spMk id="4" creationId="{54ED9665-2579-E113-3E16-62C1015BBFDC}"/>
          </ac:spMkLst>
        </pc:spChg>
      </pc:sldChg>
    </pc:docChg>
  </pc:docChgLst>
  <pc:docChgLst>
    <pc:chgData name="Melony Qin" userId="S::melqin@microsoft.com::15589261-caaa-4981-b6da-800983de75ef" providerId="AD" clId="Web-{2EDDFF9D-C9C7-E9AB-29A4-90A41B57953D}"/>
    <pc:docChg chg="addSld delSld modSld sldOrd">
      <pc:chgData name="Melony Qin" userId="S::melqin@microsoft.com::15589261-caaa-4981-b6da-800983de75ef" providerId="AD" clId="Web-{2EDDFF9D-C9C7-E9AB-29A4-90A41B57953D}" dt="2022-10-31T21:44:01.760" v="182" actId="1076"/>
      <pc:docMkLst>
        <pc:docMk/>
      </pc:docMkLst>
      <pc:sldChg chg="del">
        <pc:chgData name="Melony Qin" userId="S::melqin@microsoft.com::15589261-caaa-4981-b6da-800983de75ef" providerId="AD" clId="Web-{2EDDFF9D-C9C7-E9AB-29A4-90A41B57953D}" dt="2022-10-31T21:20:23.543" v="43"/>
        <pc:sldMkLst>
          <pc:docMk/>
          <pc:sldMk cId="1281430713" sldId="264"/>
        </pc:sldMkLst>
      </pc:sldChg>
      <pc:sldChg chg="del">
        <pc:chgData name="Melony Qin" userId="S::melqin@microsoft.com::15589261-caaa-4981-b6da-800983de75ef" providerId="AD" clId="Web-{2EDDFF9D-C9C7-E9AB-29A4-90A41B57953D}" dt="2022-10-31T21:20:23.387" v="42"/>
        <pc:sldMkLst>
          <pc:docMk/>
          <pc:sldMk cId="2700942184" sldId="265"/>
        </pc:sldMkLst>
      </pc:sldChg>
      <pc:sldChg chg="del">
        <pc:chgData name="Melony Qin" userId="S::melqin@microsoft.com::15589261-caaa-4981-b6da-800983de75ef" providerId="AD" clId="Web-{2EDDFF9D-C9C7-E9AB-29A4-90A41B57953D}" dt="2022-10-31T21:20:23.262" v="41"/>
        <pc:sldMkLst>
          <pc:docMk/>
          <pc:sldMk cId="714984656" sldId="266"/>
        </pc:sldMkLst>
      </pc:sldChg>
      <pc:sldChg chg="del">
        <pc:chgData name="Melony Qin" userId="S::melqin@microsoft.com::15589261-caaa-4981-b6da-800983de75ef" providerId="AD" clId="Web-{2EDDFF9D-C9C7-E9AB-29A4-90A41B57953D}" dt="2022-10-31T21:20:23.121" v="40"/>
        <pc:sldMkLst>
          <pc:docMk/>
          <pc:sldMk cId="2762594509" sldId="267"/>
        </pc:sldMkLst>
      </pc:sldChg>
      <pc:sldChg chg="del">
        <pc:chgData name="Melony Qin" userId="S::melqin@microsoft.com::15589261-caaa-4981-b6da-800983de75ef" providerId="AD" clId="Web-{2EDDFF9D-C9C7-E9AB-29A4-90A41B57953D}" dt="2022-10-31T21:20:22.996" v="39"/>
        <pc:sldMkLst>
          <pc:docMk/>
          <pc:sldMk cId="1716267179" sldId="268"/>
        </pc:sldMkLst>
      </pc:sldChg>
      <pc:sldChg chg="del">
        <pc:chgData name="Melony Qin" userId="S::melqin@microsoft.com::15589261-caaa-4981-b6da-800983de75ef" providerId="AD" clId="Web-{2EDDFF9D-C9C7-E9AB-29A4-90A41B57953D}" dt="2022-10-31T21:20:22.777" v="36"/>
        <pc:sldMkLst>
          <pc:docMk/>
          <pc:sldMk cId="767973781" sldId="269"/>
        </pc:sldMkLst>
      </pc:sldChg>
      <pc:sldChg chg="del">
        <pc:chgData name="Melony Qin" userId="S::melqin@microsoft.com::15589261-caaa-4981-b6da-800983de75ef" providerId="AD" clId="Web-{2EDDFF9D-C9C7-E9AB-29A4-90A41B57953D}" dt="2022-10-31T21:20:22.777" v="35"/>
        <pc:sldMkLst>
          <pc:docMk/>
          <pc:sldMk cId="1795166905" sldId="270"/>
        </pc:sldMkLst>
      </pc:sldChg>
      <pc:sldChg chg="del">
        <pc:chgData name="Melony Qin" userId="S::melqin@microsoft.com::15589261-caaa-4981-b6da-800983de75ef" providerId="AD" clId="Web-{2EDDFF9D-C9C7-E9AB-29A4-90A41B57953D}" dt="2022-10-31T21:20:22.777" v="34"/>
        <pc:sldMkLst>
          <pc:docMk/>
          <pc:sldMk cId="1552505949" sldId="271"/>
        </pc:sldMkLst>
      </pc:sldChg>
      <pc:sldChg chg="del">
        <pc:chgData name="Melony Qin" userId="S::melqin@microsoft.com::15589261-caaa-4981-b6da-800983de75ef" providerId="AD" clId="Web-{2EDDFF9D-C9C7-E9AB-29A4-90A41B57953D}" dt="2022-10-31T21:20:22.777" v="33"/>
        <pc:sldMkLst>
          <pc:docMk/>
          <pc:sldMk cId="3387637562" sldId="272"/>
        </pc:sldMkLst>
      </pc:sldChg>
      <pc:sldChg chg="del">
        <pc:chgData name="Melony Qin" userId="S::melqin@microsoft.com::15589261-caaa-4981-b6da-800983de75ef" providerId="AD" clId="Web-{2EDDFF9D-C9C7-E9AB-29A4-90A41B57953D}" dt="2022-10-31T21:20:22.777" v="32"/>
        <pc:sldMkLst>
          <pc:docMk/>
          <pc:sldMk cId="2402201920" sldId="273"/>
        </pc:sldMkLst>
      </pc:sldChg>
      <pc:sldChg chg="del">
        <pc:chgData name="Melony Qin" userId="S::melqin@microsoft.com::15589261-caaa-4981-b6da-800983de75ef" providerId="AD" clId="Web-{2EDDFF9D-C9C7-E9AB-29A4-90A41B57953D}" dt="2022-10-31T21:20:22.887" v="38"/>
        <pc:sldMkLst>
          <pc:docMk/>
          <pc:sldMk cId="2191142605" sldId="275"/>
        </pc:sldMkLst>
      </pc:sldChg>
      <pc:sldChg chg="del">
        <pc:chgData name="Melony Qin" userId="S::melqin@microsoft.com::15589261-caaa-4981-b6da-800983de75ef" providerId="AD" clId="Web-{2EDDFF9D-C9C7-E9AB-29A4-90A41B57953D}" dt="2022-10-31T21:20:22.840" v="37"/>
        <pc:sldMkLst>
          <pc:docMk/>
          <pc:sldMk cId="650461553" sldId="276"/>
        </pc:sldMkLst>
      </pc:sldChg>
      <pc:sldChg chg="del">
        <pc:chgData name="Melony Qin" userId="S::melqin@microsoft.com::15589261-caaa-4981-b6da-800983de75ef" providerId="AD" clId="Web-{2EDDFF9D-C9C7-E9AB-29A4-90A41B57953D}" dt="2022-10-31T21:19:44.870" v="20"/>
        <pc:sldMkLst>
          <pc:docMk/>
          <pc:sldMk cId="1500415319" sldId="278"/>
        </pc:sldMkLst>
      </pc:sldChg>
      <pc:sldChg chg="del">
        <pc:chgData name="Melony Qin" userId="S::melqin@microsoft.com::15589261-caaa-4981-b6da-800983de75ef" providerId="AD" clId="Web-{2EDDFF9D-C9C7-E9AB-29A4-90A41B57953D}" dt="2022-10-31T21:19:44.870" v="19"/>
        <pc:sldMkLst>
          <pc:docMk/>
          <pc:sldMk cId="535117194" sldId="279"/>
        </pc:sldMkLst>
      </pc:sldChg>
      <pc:sldChg chg="del">
        <pc:chgData name="Melony Qin" userId="S::melqin@microsoft.com::15589261-caaa-4981-b6da-800983de75ef" providerId="AD" clId="Web-{2EDDFF9D-C9C7-E9AB-29A4-90A41B57953D}" dt="2022-10-31T21:19:44.870" v="18"/>
        <pc:sldMkLst>
          <pc:docMk/>
          <pc:sldMk cId="3514580672" sldId="280"/>
        </pc:sldMkLst>
      </pc:sldChg>
      <pc:sldChg chg="del">
        <pc:chgData name="Melony Qin" userId="S::melqin@microsoft.com::15589261-caaa-4981-b6da-800983de75ef" providerId="AD" clId="Web-{2EDDFF9D-C9C7-E9AB-29A4-90A41B57953D}" dt="2022-10-31T21:19:44.870" v="17"/>
        <pc:sldMkLst>
          <pc:docMk/>
          <pc:sldMk cId="3146374852" sldId="281"/>
        </pc:sldMkLst>
      </pc:sldChg>
      <pc:sldChg chg="del">
        <pc:chgData name="Melony Qin" userId="S::melqin@microsoft.com::15589261-caaa-4981-b6da-800983de75ef" providerId="AD" clId="Web-{2EDDFF9D-C9C7-E9AB-29A4-90A41B57953D}" dt="2022-10-31T21:23:24.127" v="83"/>
        <pc:sldMkLst>
          <pc:docMk/>
          <pc:sldMk cId="2744326461" sldId="282"/>
        </pc:sldMkLst>
      </pc:sldChg>
      <pc:sldChg chg="ord">
        <pc:chgData name="Melony Qin" userId="S::melqin@microsoft.com::15589261-caaa-4981-b6da-800983de75ef" providerId="AD" clId="Web-{2EDDFF9D-C9C7-E9AB-29A4-90A41B57953D}" dt="2022-10-31T21:20:00.667" v="22"/>
        <pc:sldMkLst>
          <pc:docMk/>
          <pc:sldMk cId="2613168342" sldId="285"/>
        </pc:sldMkLst>
      </pc:sldChg>
      <pc:sldChg chg="modSp">
        <pc:chgData name="Melony Qin" userId="S::melqin@microsoft.com::15589261-caaa-4981-b6da-800983de75ef" providerId="AD" clId="Web-{2EDDFF9D-C9C7-E9AB-29A4-90A41B57953D}" dt="2022-10-31T21:20:52.919" v="47" actId="20577"/>
        <pc:sldMkLst>
          <pc:docMk/>
          <pc:sldMk cId="2256965267" sldId="295"/>
        </pc:sldMkLst>
        <pc:spChg chg="mod">
          <ac:chgData name="Melony Qin" userId="S::melqin@microsoft.com::15589261-caaa-4981-b6da-800983de75ef" providerId="AD" clId="Web-{2EDDFF9D-C9C7-E9AB-29A4-90A41B57953D}" dt="2022-10-31T21:20:52.919" v="47" actId="20577"/>
          <ac:spMkLst>
            <pc:docMk/>
            <pc:sldMk cId="2256965267" sldId="295"/>
            <ac:spMk id="8" creationId="{0D7E7403-ED5B-3A4F-8D8C-45E3D7AF92E6}"/>
          </ac:spMkLst>
        </pc:spChg>
      </pc:sldChg>
      <pc:sldChg chg="modSp">
        <pc:chgData name="Melony Qin" userId="S::melqin@microsoft.com::15589261-caaa-4981-b6da-800983de75ef" providerId="AD" clId="Web-{2EDDFF9D-C9C7-E9AB-29A4-90A41B57953D}" dt="2022-10-31T21:21:32.561" v="77" actId="20577"/>
        <pc:sldMkLst>
          <pc:docMk/>
          <pc:sldMk cId="817495218" sldId="296"/>
        </pc:sldMkLst>
        <pc:graphicFrameChg chg="modGraphic">
          <ac:chgData name="Melony Qin" userId="S::melqin@microsoft.com::15589261-caaa-4981-b6da-800983de75ef" providerId="AD" clId="Web-{2EDDFF9D-C9C7-E9AB-29A4-90A41B57953D}" dt="2022-10-31T21:21:32.561" v="77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  <pc:sldChg chg="modSp">
        <pc:chgData name="Melony Qin" userId="S::melqin@microsoft.com::15589261-caaa-4981-b6da-800983de75ef" providerId="AD" clId="Web-{2EDDFF9D-C9C7-E9AB-29A4-90A41B57953D}" dt="2022-10-31T21:42:58.227" v="121" actId="20577"/>
        <pc:sldMkLst>
          <pc:docMk/>
          <pc:sldMk cId="1746108405" sldId="297"/>
        </pc:sldMkLst>
        <pc:spChg chg="mod">
          <ac:chgData name="Melony Qin" userId="S::melqin@microsoft.com::15589261-caaa-4981-b6da-800983de75ef" providerId="AD" clId="Web-{2EDDFF9D-C9C7-E9AB-29A4-90A41B57953D}" dt="2022-10-31T21:21:47.452" v="78" actId="20577"/>
          <ac:spMkLst>
            <pc:docMk/>
            <pc:sldMk cId="1746108405" sldId="297"/>
            <ac:spMk id="2" creationId="{A3B3AC38-FD08-4B87-F1D3-9039F945992B}"/>
          </ac:spMkLst>
        </pc:spChg>
        <pc:spChg chg="mod">
          <ac:chgData name="Melony Qin" userId="S::melqin@microsoft.com::15589261-caaa-4981-b6da-800983de75ef" providerId="AD" clId="Web-{2EDDFF9D-C9C7-E9AB-29A4-90A41B57953D}" dt="2022-10-31T21:42:58.227" v="121" actId="20577"/>
          <ac:spMkLst>
            <pc:docMk/>
            <pc:sldMk cId="1746108405" sldId="297"/>
            <ac:spMk id="3" creationId="{F3017E97-1846-43F4-BA9D-579E8932EB48}"/>
          </ac:spMkLst>
        </pc:spChg>
      </pc:sldChg>
      <pc:sldChg chg="modSp add ord replId">
        <pc:chgData name="Melony Qin" userId="S::melqin@microsoft.com::15589261-caaa-4981-b6da-800983de75ef" providerId="AD" clId="Web-{2EDDFF9D-C9C7-E9AB-29A4-90A41B57953D}" dt="2022-10-31T21:20:15.433" v="31" actId="20577"/>
        <pc:sldMkLst>
          <pc:docMk/>
          <pc:sldMk cId="2280582114" sldId="298"/>
        </pc:sldMkLst>
        <pc:spChg chg="mod">
          <ac:chgData name="Melony Qin" userId="S::melqin@microsoft.com::15589261-caaa-4981-b6da-800983de75ef" providerId="AD" clId="Web-{2EDDFF9D-C9C7-E9AB-29A4-90A41B57953D}" dt="2022-10-31T21:20:15.433" v="31" actId="20577"/>
          <ac:spMkLst>
            <pc:docMk/>
            <pc:sldMk cId="2280582114" sldId="298"/>
            <ac:spMk id="2" creationId="{A3B3AC38-FD08-4B87-F1D3-9039F945992B}"/>
          </ac:spMkLst>
        </pc:spChg>
      </pc:sldChg>
      <pc:sldChg chg="new del ord">
        <pc:chgData name="Melony Qin" userId="S::melqin@microsoft.com::15589261-caaa-4981-b6da-800983de75ef" providerId="AD" clId="Web-{2EDDFF9D-C9C7-E9AB-29A4-90A41B57953D}" dt="2022-10-31T21:23:55.472" v="87"/>
        <pc:sldMkLst>
          <pc:docMk/>
          <pc:sldMk cId="2153005566" sldId="299"/>
        </pc:sldMkLst>
      </pc:sldChg>
      <pc:sldChg chg="add ord">
        <pc:chgData name="Melony Qin" userId="S::melqin@microsoft.com::15589261-caaa-4981-b6da-800983de75ef" providerId="AD" clId="Web-{2EDDFF9D-C9C7-E9AB-29A4-90A41B57953D}" dt="2022-10-31T21:22:44.235" v="80"/>
        <pc:sldMkLst>
          <pc:docMk/>
          <pc:sldMk cId="1606397847" sldId="300"/>
        </pc:sldMkLst>
      </pc:sldChg>
      <pc:sldChg chg="add ord">
        <pc:chgData name="Melony Qin" userId="S::melqin@microsoft.com::15589261-caaa-4981-b6da-800983de75ef" providerId="AD" clId="Web-{2EDDFF9D-C9C7-E9AB-29A4-90A41B57953D}" dt="2022-10-31T21:23:21.236" v="82"/>
        <pc:sldMkLst>
          <pc:docMk/>
          <pc:sldMk cId="3890026184" sldId="301"/>
        </pc:sldMkLst>
      </pc:sldChg>
      <pc:sldChg chg="modSp add">
        <pc:chgData name="Melony Qin" userId="S::melqin@microsoft.com::15589261-caaa-4981-b6da-800983de75ef" providerId="AD" clId="Web-{2EDDFF9D-C9C7-E9AB-29A4-90A41B57953D}" dt="2022-10-31T21:44:01.760" v="182" actId="1076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2EDDFF9D-C9C7-E9AB-29A4-90A41B57953D}" dt="2022-10-31T21:44:01.760" v="182" actId="1076"/>
          <ac:spMkLst>
            <pc:docMk/>
            <pc:sldMk cId="560251070" sldId="302"/>
            <ac:spMk id="5" creationId="{894F65F7-2359-ED33-6354-1D1EB11DFC2A}"/>
          </ac:spMkLst>
        </pc:spChg>
      </pc:sldChg>
    </pc:docChg>
  </pc:docChgLst>
  <pc:docChgLst>
    <pc:chgData name="Melony Qin" userId="S::melqin@microsoft.com::15589261-caaa-4981-b6da-800983de75ef" providerId="AD" clId="Web-{062724C1-03AB-5977-B5C0-DCD314BC4B8D}"/>
    <pc:docChg chg="modSld">
      <pc:chgData name="Melony Qin" userId="S::melqin@microsoft.com::15589261-caaa-4981-b6da-800983de75ef" providerId="AD" clId="Web-{062724C1-03AB-5977-B5C0-DCD314BC4B8D}" dt="2022-11-08T03:34:08.089" v="22" actId="20577"/>
      <pc:docMkLst>
        <pc:docMk/>
      </pc:docMkLst>
      <pc:sldChg chg="modSp">
        <pc:chgData name="Melony Qin" userId="S::melqin@microsoft.com::15589261-caaa-4981-b6da-800983de75ef" providerId="AD" clId="Web-{062724C1-03AB-5977-B5C0-DCD314BC4B8D}" dt="2022-11-08T03:34:08.089" v="22" actId="20577"/>
        <pc:sldMkLst>
          <pc:docMk/>
          <pc:sldMk cId="752549011" sldId="291"/>
        </pc:sldMkLst>
        <pc:spChg chg="mod">
          <ac:chgData name="Melony Qin" userId="S::melqin@microsoft.com::15589261-caaa-4981-b6da-800983de75ef" providerId="AD" clId="Web-{062724C1-03AB-5977-B5C0-DCD314BC4B8D}" dt="2022-11-08T03:33:14.775" v="5" actId="20577"/>
          <ac:spMkLst>
            <pc:docMk/>
            <pc:sldMk cId="752549011" sldId="291"/>
            <ac:spMk id="2" creationId="{EDB74571-F827-D896-89BE-97D89878E9E0}"/>
          </ac:spMkLst>
        </pc:spChg>
        <pc:spChg chg="mod">
          <ac:chgData name="Melony Qin" userId="S::melqin@microsoft.com::15589261-caaa-4981-b6da-800983de75ef" providerId="AD" clId="Web-{062724C1-03AB-5977-B5C0-DCD314BC4B8D}" dt="2022-11-08T03:33:11.775" v="2" actId="20577"/>
          <ac:spMkLst>
            <pc:docMk/>
            <pc:sldMk cId="752549011" sldId="291"/>
            <ac:spMk id="39" creationId="{3ED00585-4510-43E4-BFDB-4E7F8DD64AAB}"/>
          </ac:spMkLst>
        </pc:spChg>
        <pc:spChg chg="mod">
          <ac:chgData name="Melony Qin" userId="S::melqin@microsoft.com::15589261-caaa-4981-b6da-800983de75ef" providerId="AD" clId="Web-{062724C1-03AB-5977-B5C0-DCD314BC4B8D}" dt="2022-11-08T03:34:08.089" v="22" actId="20577"/>
          <ac:spMkLst>
            <pc:docMk/>
            <pc:sldMk cId="752549011" sldId="291"/>
            <ac:spMk id="109" creationId="{EE759474-E9D0-45AE-BFAC-F64E28CF9DFB}"/>
          </ac:spMkLst>
        </pc:spChg>
        <pc:spChg chg="mod">
          <ac:chgData name="Melony Qin" userId="S::melqin@microsoft.com::15589261-caaa-4981-b6da-800983de75ef" providerId="AD" clId="Web-{062724C1-03AB-5977-B5C0-DCD314BC4B8D}" dt="2022-11-08T03:33:41.760" v="8" actId="20577"/>
          <ac:spMkLst>
            <pc:docMk/>
            <pc:sldMk cId="752549011" sldId="291"/>
            <ac:spMk id="111" creationId="{964CF442-729A-47A2-887D-9CDC785187C8}"/>
          </ac:spMkLst>
        </pc:spChg>
        <pc:spChg chg="mod">
          <ac:chgData name="Melony Qin" userId="S::melqin@microsoft.com::15589261-caaa-4981-b6da-800983de75ef" providerId="AD" clId="Web-{062724C1-03AB-5977-B5C0-DCD314BC4B8D}" dt="2022-11-08T03:33:47.573" v="13" actId="20577"/>
          <ac:spMkLst>
            <pc:docMk/>
            <pc:sldMk cId="752549011" sldId="291"/>
            <ac:spMk id="112" creationId="{11ED5245-B4B2-489A-8792-034192EA10C1}"/>
          </ac:spMkLst>
        </pc:spChg>
        <pc:spChg chg="mod">
          <ac:chgData name="Melony Qin" userId="S::melqin@microsoft.com::15589261-caaa-4981-b6da-800983de75ef" providerId="AD" clId="Web-{062724C1-03AB-5977-B5C0-DCD314BC4B8D}" dt="2022-11-08T03:33:52.464" v="14" actId="20577"/>
          <ac:spMkLst>
            <pc:docMk/>
            <pc:sldMk cId="752549011" sldId="291"/>
            <ac:spMk id="113" creationId="{DF1325F8-6EA7-431C-B3B5-58885569716D}"/>
          </ac:spMkLst>
        </pc:spChg>
        <pc:spChg chg="mod">
          <ac:chgData name="Melony Qin" userId="S::melqin@microsoft.com::15589261-caaa-4981-b6da-800983de75ef" providerId="AD" clId="Web-{062724C1-03AB-5977-B5C0-DCD314BC4B8D}" dt="2022-11-08T03:33:36.822" v="7" actId="20577"/>
          <ac:spMkLst>
            <pc:docMk/>
            <pc:sldMk cId="752549011" sldId="291"/>
            <ac:spMk id="133" creationId="{78029DCD-9505-46B4-B77C-59842D6A4BDD}"/>
          </ac:spMkLst>
        </pc:spChg>
      </pc:sldChg>
    </pc:docChg>
  </pc:docChgLst>
  <pc:docChgLst>
    <pc:chgData name="Melony Qin" userId="S::melqin@microsoft.com::15589261-caaa-4981-b6da-800983de75ef" providerId="AD" clId="Web-{EDB96D70-1B76-AB58-B8FF-492126D7498B}"/>
    <pc:docChg chg="addSld delSld modSld">
      <pc:chgData name="Melony Qin" userId="S::melqin@microsoft.com::15589261-caaa-4981-b6da-800983de75ef" providerId="AD" clId="Web-{EDB96D70-1B76-AB58-B8FF-492126D7498B}" dt="2022-10-13T22:58:09.028" v="79" actId="20577"/>
      <pc:docMkLst>
        <pc:docMk/>
      </pc:docMkLst>
      <pc:sldChg chg="del">
        <pc:chgData name="Melony Qin" userId="S::melqin@microsoft.com::15589261-caaa-4981-b6da-800983de75ef" providerId="AD" clId="Web-{EDB96D70-1B76-AB58-B8FF-492126D7498B}" dt="2022-10-13T21:12:02.710" v="7"/>
        <pc:sldMkLst>
          <pc:docMk/>
          <pc:sldMk cId="1108877457" sldId="260"/>
        </pc:sldMkLst>
      </pc:sldChg>
      <pc:sldChg chg="del">
        <pc:chgData name="Melony Qin" userId="S::melqin@microsoft.com::15589261-caaa-4981-b6da-800983de75ef" providerId="AD" clId="Web-{EDB96D70-1B76-AB58-B8FF-492126D7498B}" dt="2022-10-13T21:12:02.726" v="9"/>
        <pc:sldMkLst>
          <pc:docMk/>
          <pc:sldMk cId="1138217056" sldId="263"/>
        </pc:sldMkLst>
      </pc:sldChg>
      <pc:sldChg chg="del">
        <pc:chgData name="Melony Qin" userId="S::melqin@microsoft.com::15589261-caaa-4981-b6da-800983de75ef" providerId="AD" clId="Web-{EDB96D70-1B76-AB58-B8FF-492126D7498B}" dt="2022-10-13T21:11:18.115" v="0"/>
        <pc:sldMkLst>
          <pc:docMk/>
          <pc:sldMk cId="733066283" sldId="277"/>
        </pc:sldMkLst>
      </pc:sldChg>
      <pc:sldChg chg="del">
        <pc:chgData name="Melony Qin" userId="S::melqin@microsoft.com::15589261-caaa-4981-b6da-800983de75ef" providerId="AD" clId="Web-{EDB96D70-1B76-AB58-B8FF-492126D7498B}" dt="2022-10-13T21:12:02.710" v="8"/>
        <pc:sldMkLst>
          <pc:docMk/>
          <pc:sldMk cId="2368717231" sldId="283"/>
        </pc:sldMkLst>
      </pc:sldChg>
      <pc:sldChg chg="del">
        <pc:chgData name="Melony Qin" userId="S::melqin@microsoft.com::15589261-caaa-4981-b6da-800983de75ef" providerId="AD" clId="Web-{EDB96D70-1B76-AB58-B8FF-492126D7498B}" dt="2022-10-13T21:11:55.460" v="4"/>
        <pc:sldMkLst>
          <pc:docMk/>
          <pc:sldMk cId="983438336" sldId="284"/>
        </pc:sldMkLst>
      </pc:sldChg>
      <pc:sldChg chg="del">
        <pc:chgData name="Melony Qin" userId="S::melqin@microsoft.com::15589261-caaa-4981-b6da-800983de75ef" providerId="AD" clId="Web-{EDB96D70-1B76-AB58-B8FF-492126D7498B}" dt="2022-10-13T21:11:57.335" v="5"/>
        <pc:sldMkLst>
          <pc:docMk/>
          <pc:sldMk cId="447432746" sldId="286"/>
        </pc:sldMkLst>
      </pc:sldChg>
      <pc:sldChg chg="del">
        <pc:chgData name="Melony Qin" userId="S::melqin@microsoft.com::15589261-caaa-4981-b6da-800983de75ef" providerId="AD" clId="Web-{EDB96D70-1B76-AB58-B8FF-492126D7498B}" dt="2022-10-13T21:12:02.710" v="6"/>
        <pc:sldMkLst>
          <pc:docMk/>
          <pc:sldMk cId="657237563" sldId="290"/>
        </pc:sldMkLst>
      </pc:sldChg>
      <pc:sldChg chg="modSp">
        <pc:chgData name="Melony Qin" userId="S::melqin@microsoft.com::15589261-caaa-4981-b6da-800983de75ef" providerId="AD" clId="Web-{EDB96D70-1B76-AB58-B8FF-492126D7498B}" dt="2022-10-13T21:11:37.256" v="3" actId="20577"/>
        <pc:sldMkLst>
          <pc:docMk/>
          <pc:sldMk cId="2256965267" sldId="295"/>
        </pc:sldMkLst>
        <pc:spChg chg="mod">
          <ac:chgData name="Melony Qin" userId="S::melqin@microsoft.com::15589261-caaa-4981-b6da-800983de75ef" providerId="AD" clId="Web-{EDB96D70-1B76-AB58-B8FF-492126D7498B}" dt="2022-10-13T21:11:37.256" v="3" actId="20577"/>
          <ac:spMkLst>
            <pc:docMk/>
            <pc:sldMk cId="2256965267" sldId="295"/>
            <ac:spMk id="8" creationId="{0D7E7403-ED5B-3A4F-8D8C-45E3D7AF92E6}"/>
          </ac:spMkLst>
        </pc:spChg>
      </pc:sldChg>
      <pc:sldChg chg="modSp">
        <pc:chgData name="Melony Qin" userId="S::melqin@microsoft.com::15589261-caaa-4981-b6da-800983de75ef" providerId="AD" clId="Web-{EDB96D70-1B76-AB58-B8FF-492126D7498B}" dt="2022-10-13T22:58:09.028" v="79" actId="20577"/>
        <pc:sldMkLst>
          <pc:docMk/>
          <pc:sldMk cId="817495218" sldId="296"/>
        </pc:sldMkLst>
        <pc:graphicFrameChg chg="modGraphic">
          <ac:chgData name="Melony Qin" userId="S::melqin@microsoft.com::15589261-caaa-4981-b6da-800983de75ef" providerId="AD" clId="Web-{EDB96D70-1B76-AB58-B8FF-492126D7498B}" dt="2022-10-13T22:58:09.028" v="79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  <pc:sldChg chg="new del">
        <pc:chgData name="Melony Qin" userId="S::melqin@microsoft.com::15589261-caaa-4981-b6da-800983de75ef" providerId="AD" clId="Web-{EDB96D70-1B76-AB58-B8FF-492126D7498B}" dt="2022-10-13T21:12:19.633" v="11"/>
        <pc:sldMkLst>
          <pc:docMk/>
          <pc:sldMk cId="919858822" sldId="297"/>
        </pc:sldMkLst>
      </pc:sldChg>
      <pc:sldChg chg="modSp new">
        <pc:chgData name="Melony Qin" userId="S::melqin@microsoft.com::15589261-caaa-4981-b6da-800983de75ef" providerId="AD" clId="Web-{EDB96D70-1B76-AB58-B8FF-492126D7498B}" dt="2022-10-13T21:44:52.141" v="27" actId="20577"/>
        <pc:sldMkLst>
          <pc:docMk/>
          <pc:sldMk cId="1746108405" sldId="297"/>
        </pc:sldMkLst>
        <pc:spChg chg="mod">
          <ac:chgData name="Melony Qin" userId="S::melqin@microsoft.com::15589261-caaa-4981-b6da-800983de75ef" providerId="AD" clId="Web-{EDB96D70-1B76-AB58-B8FF-492126D7498B}" dt="2022-10-13T21:44:52.141" v="27" actId="20577"/>
          <ac:spMkLst>
            <pc:docMk/>
            <pc:sldMk cId="1746108405" sldId="297"/>
            <ac:spMk id="2" creationId="{A3B3AC38-FD08-4B87-F1D3-9039F945992B}"/>
          </ac:spMkLst>
        </pc:spChg>
      </pc:sldChg>
    </pc:docChg>
  </pc:docChgLst>
  <pc:docChgLst>
    <pc:chgData name="Melony Qin" userId="S::melqin@microsoft.com::15589261-caaa-4981-b6da-800983de75ef" providerId="AD" clId="Web-{1ABD89E3-FBBE-9709-CCCF-120C69AAB336}"/>
    <pc:docChg chg="addSld delSld modSld sldOrd">
      <pc:chgData name="Melony Qin" userId="S::melqin@microsoft.com::15589261-caaa-4981-b6da-800983de75ef" providerId="AD" clId="Web-{1ABD89E3-FBBE-9709-CCCF-120C69AAB336}" dt="2022-11-01T20:28:36.073" v="218" actId="20577"/>
      <pc:docMkLst>
        <pc:docMk/>
      </pc:docMkLst>
      <pc:sldChg chg="modSp">
        <pc:chgData name="Melony Qin" userId="S::melqin@microsoft.com::15589261-caaa-4981-b6da-800983de75ef" providerId="AD" clId="Web-{1ABD89E3-FBBE-9709-CCCF-120C69AAB336}" dt="2022-11-01T20:06:46.082" v="60" actId="20577"/>
        <pc:sldMkLst>
          <pc:docMk/>
          <pc:sldMk cId="817495218" sldId="296"/>
        </pc:sldMkLst>
        <pc:graphicFrameChg chg="modGraphic">
          <ac:chgData name="Melony Qin" userId="S::melqin@microsoft.com::15589261-caaa-4981-b6da-800983de75ef" providerId="AD" clId="Web-{1ABD89E3-FBBE-9709-CCCF-120C69AAB336}" dt="2022-11-01T20:06:46.082" v="60" actId="20577"/>
          <ac:graphicFrameMkLst>
            <pc:docMk/>
            <pc:sldMk cId="817495218" sldId="296"/>
            <ac:graphicFrameMk id="5" creationId="{B9C667D0-0C4F-2AFB-A5AD-06D7F6CB7B39}"/>
          </ac:graphicFrameMkLst>
        </pc:graphicFrameChg>
      </pc:sldChg>
      <pc:sldChg chg="modSp">
        <pc:chgData name="Melony Qin" userId="S::melqin@microsoft.com::15589261-caaa-4981-b6da-800983de75ef" providerId="AD" clId="Web-{1ABD89E3-FBBE-9709-CCCF-120C69AAB336}" dt="2022-11-01T20:25:38.693" v="216" actId="20577"/>
        <pc:sldMkLst>
          <pc:docMk/>
          <pc:sldMk cId="1746108405" sldId="297"/>
        </pc:sldMkLst>
        <pc:spChg chg="mod">
          <ac:chgData name="Melony Qin" userId="S::melqin@microsoft.com::15589261-caaa-4981-b6da-800983de75ef" providerId="AD" clId="Web-{1ABD89E3-FBBE-9709-CCCF-120C69AAB336}" dt="2022-11-01T18:04:08.731" v="38" actId="20577"/>
          <ac:spMkLst>
            <pc:docMk/>
            <pc:sldMk cId="1746108405" sldId="297"/>
            <ac:spMk id="2" creationId="{A3B3AC38-FD08-4B87-F1D3-9039F945992B}"/>
          </ac:spMkLst>
        </pc:spChg>
        <pc:spChg chg="mod">
          <ac:chgData name="Melony Qin" userId="S::melqin@microsoft.com::15589261-caaa-4981-b6da-800983de75ef" providerId="AD" clId="Web-{1ABD89E3-FBBE-9709-CCCF-120C69AAB336}" dt="2022-11-01T20:25:38.693" v="216" actId="20577"/>
          <ac:spMkLst>
            <pc:docMk/>
            <pc:sldMk cId="1746108405" sldId="297"/>
            <ac:spMk id="3" creationId="{F3017E97-1846-43F4-BA9D-579E8932EB48}"/>
          </ac:spMkLst>
        </pc:spChg>
        <pc:spChg chg="mod">
          <ac:chgData name="Melony Qin" userId="S::melqin@microsoft.com::15589261-caaa-4981-b6da-800983de75ef" providerId="AD" clId="Web-{1ABD89E3-FBBE-9709-CCCF-120C69AAB336}" dt="2022-11-01T18:03:44.339" v="35" actId="20577"/>
          <ac:spMkLst>
            <pc:docMk/>
            <pc:sldMk cId="1746108405" sldId="297"/>
            <ac:spMk id="4" creationId="{54ED9665-2579-E113-3E16-62C1015BBFDC}"/>
          </ac:spMkLst>
        </pc:spChg>
      </pc:sldChg>
      <pc:sldChg chg="modSp">
        <pc:chgData name="Melony Qin" userId="S::melqin@microsoft.com::15589261-caaa-4981-b6da-800983de75ef" providerId="AD" clId="Web-{1ABD89E3-FBBE-9709-CCCF-120C69AAB336}" dt="2022-11-01T20:28:36.073" v="218" actId="20577"/>
        <pc:sldMkLst>
          <pc:docMk/>
          <pc:sldMk cId="2280582114" sldId="298"/>
        </pc:sldMkLst>
        <pc:spChg chg="mod">
          <ac:chgData name="Melony Qin" userId="S::melqin@microsoft.com::15589261-caaa-4981-b6da-800983de75ef" providerId="AD" clId="Web-{1ABD89E3-FBBE-9709-CCCF-120C69AAB336}" dt="2022-11-01T20:28:36.073" v="218" actId="20577"/>
          <ac:spMkLst>
            <pc:docMk/>
            <pc:sldMk cId="2280582114" sldId="298"/>
            <ac:spMk id="2" creationId="{A3B3AC38-FD08-4B87-F1D3-9039F945992B}"/>
          </ac:spMkLst>
        </pc:spChg>
      </pc:sldChg>
      <pc:sldChg chg="modSp del">
        <pc:chgData name="Melony Qin" userId="S::melqin@microsoft.com::15589261-caaa-4981-b6da-800983de75ef" providerId="AD" clId="Web-{1ABD89E3-FBBE-9709-CCCF-120C69AAB336}" dt="2022-11-01T20:22:11.765" v="148"/>
        <pc:sldMkLst>
          <pc:docMk/>
          <pc:sldMk cId="1606397847" sldId="300"/>
        </pc:sldMkLst>
        <pc:graphicFrameChg chg="mod modGraphic">
          <ac:chgData name="Melony Qin" userId="S::melqin@microsoft.com::15589261-caaa-4981-b6da-800983de75ef" providerId="AD" clId="Web-{1ABD89E3-FBBE-9709-CCCF-120C69AAB336}" dt="2022-11-01T20:19:34.635" v="68"/>
          <ac:graphicFrameMkLst>
            <pc:docMk/>
            <pc:sldMk cId="1606397847" sldId="300"/>
            <ac:graphicFrameMk id="15" creationId="{D784416C-E112-308B-2CB7-6B7A73440F30}"/>
          </ac:graphicFrameMkLst>
        </pc:graphicFrameChg>
      </pc:sldChg>
      <pc:sldChg chg="modSp">
        <pc:chgData name="Melony Qin" userId="S::melqin@microsoft.com::15589261-caaa-4981-b6da-800983de75ef" providerId="AD" clId="Web-{1ABD89E3-FBBE-9709-CCCF-120C69AAB336}" dt="2022-11-01T17:53:12.853" v="1" actId="20577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1ABD89E3-FBBE-9709-CCCF-120C69AAB336}" dt="2022-11-01T17:53:12.853" v="1" actId="20577"/>
          <ac:spMkLst>
            <pc:docMk/>
            <pc:sldMk cId="560251070" sldId="302"/>
            <ac:spMk id="5" creationId="{894F65F7-2359-ED33-6354-1D1EB11DFC2A}"/>
          </ac:spMkLst>
        </pc:spChg>
      </pc:sldChg>
      <pc:sldChg chg="add del replId">
        <pc:chgData name="Melony Qin" userId="S::melqin@microsoft.com::15589261-caaa-4981-b6da-800983de75ef" providerId="AD" clId="Web-{1ABD89E3-FBBE-9709-CCCF-120C69AAB336}" dt="2022-11-01T20:22:09.312" v="147"/>
        <pc:sldMkLst>
          <pc:docMk/>
          <pc:sldMk cId="2905235496" sldId="303"/>
        </pc:sldMkLst>
      </pc:sldChg>
      <pc:sldChg chg="modSp new del">
        <pc:chgData name="Melony Qin" userId="S::melqin@microsoft.com::15589261-caaa-4981-b6da-800983de75ef" providerId="AD" clId="Web-{1ABD89E3-FBBE-9709-CCCF-120C69AAB336}" dt="2022-11-01T20:21:22.342" v="128"/>
        <pc:sldMkLst>
          <pc:docMk/>
          <pc:sldMk cId="1439982138" sldId="304"/>
        </pc:sldMkLst>
        <pc:spChg chg="mod">
          <ac:chgData name="Melony Qin" userId="S::melqin@microsoft.com::15589261-caaa-4981-b6da-800983de75ef" providerId="AD" clId="Web-{1ABD89E3-FBBE-9709-CCCF-120C69AAB336}" dt="2022-11-01T20:20:55.747" v="116" actId="20577"/>
          <ac:spMkLst>
            <pc:docMk/>
            <pc:sldMk cId="1439982138" sldId="304"/>
            <ac:spMk id="2" creationId="{4C2201D0-4F1D-CB21-A856-DD3E13440793}"/>
          </ac:spMkLst>
        </pc:spChg>
        <pc:spChg chg="mod">
          <ac:chgData name="Melony Qin" userId="S::melqin@microsoft.com::15589261-caaa-4981-b6da-800983de75ef" providerId="AD" clId="Web-{1ABD89E3-FBBE-9709-CCCF-120C69AAB336}" dt="2022-11-01T20:20:30.825" v="113" actId="20577"/>
          <ac:spMkLst>
            <pc:docMk/>
            <pc:sldMk cId="1439982138" sldId="304"/>
            <ac:spMk id="3" creationId="{D841E206-AFC0-AAC4-2463-12A5BF6C7004}"/>
          </ac:spMkLst>
        </pc:spChg>
      </pc:sldChg>
      <pc:sldChg chg="modSp add ord replId">
        <pc:chgData name="Melony Qin" userId="S::melqin@microsoft.com::15589261-caaa-4981-b6da-800983de75ef" providerId="AD" clId="Web-{1ABD89E3-FBBE-9709-CCCF-120C69AAB336}" dt="2022-11-01T20:23:57.596" v="173" actId="20577"/>
        <pc:sldMkLst>
          <pc:docMk/>
          <pc:sldMk cId="1790367739" sldId="305"/>
        </pc:sldMkLst>
        <pc:spChg chg="mod">
          <ac:chgData name="Melony Qin" userId="S::melqin@microsoft.com::15589261-caaa-4981-b6da-800983de75ef" providerId="AD" clId="Web-{1ABD89E3-FBBE-9709-CCCF-120C69AAB336}" dt="2022-11-01T20:23:57.596" v="173" actId="20577"/>
          <ac:spMkLst>
            <pc:docMk/>
            <pc:sldMk cId="1790367739" sldId="305"/>
            <ac:spMk id="2" creationId="{A3B3AC38-FD08-4B87-F1D3-9039F945992B}"/>
          </ac:spMkLst>
        </pc:spChg>
        <pc:spChg chg="mod">
          <ac:chgData name="Melony Qin" userId="S::melqin@microsoft.com::15589261-caaa-4981-b6da-800983de75ef" providerId="AD" clId="Web-{1ABD89E3-FBBE-9709-CCCF-120C69AAB336}" dt="2022-11-01T20:22:49.172" v="171" actId="20577"/>
          <ac:spMkLst>
            <pc:docMk/>
            <pc:sldMk cId="1790367739" sldId="305"/>
            <ac:spMk id="3" creationId="{F3017E97-1846-43F4-BA9D-579E8932EB48}"/>
          </ac:spMkLst>
        </pc:spChg>
      </pc:sldChg>
    </pc:docChg>
  </pc:docChgLst>
  <pc:docChgLst>
    <pc:chgData name="Melony Qin" userId="S::melqin@microsoft.com::15589261-caaa-4981-b6da-800983de75ef" providerId="AD" clId="Web-{F9B26E99-30F0-72BE-EE6D-EA9F2990944E}"/>
    <pc:docChg chg="modSld">
      <pc:chgData name="Melony Qin" userId="S::melqin@microsoft.com::15589261-caaa-4981-b6da-800983de75ef" providerId="AD" clId="Web-{F9B26E99-30F0-72BE-EE6D-EA9F2990944E}" dt="2022-11-08T06:16:28.052" v="4" actId="20577"/>
      <pc:docMkLst>
        <pc:docMk/>
      </pc:docMkLst>
      <pc:sldChg chg="modSp">
        <pc:chgData name="Melony Qin" userId="S::melqin@microsoft.com::15589261-caaa-4981-b6da-800983de75ef" providerId="AD" clId="Web-{F9B26E99-30F0-72BE-EE6D-EA9F2990944E}" dt="2022-11-08T06:16:28.052" v="4" actId="20577"/>
        <pc:sldMkLst>
          <pc:docMk/>
          <pc:sldMk cId="291262667" sldId="292"/>
        </pc:sldMkLst>
        <pc:spChg chg="mod">
          <ac:chgData name="Melony Qin" userId="S::melqin@microsoft.com::15589261-caaa-4981-b6da-800983de75ef" providerId="AD" clId="Web-{F9B26E99-30F0-72BE-EE6D-EA9F2990944E}" dt="2022-11-08T06:16:28.052" v="4" actId="20577"/>
          <ac:spMkLst>
            <pc:docMk/>
            <pc:sldMk cId="291262667" sldId="292"/>
            <ac:spMk id="82" creationId="{7DB8171C-FA57-41B3-94BB-ECF89BBE0AA1}"/>
          </ac:spMkLst>
        </pc:spChg>
      </pc:sldChg>
    </pc:docChg>
  </pc:docChgLst>
  <pc:docChgLst>
    <pc:chgData name="Melony Qin" userId="15589261-caaa-4981-b6da-800983de75ef" providerId="ADAL" clId="{37FD6C0C-9DCA-4955-B9AD-AE67FF875EB7}"/>
    <pc:docChg chg="undo custSel modSld">
      <pc:chgData name="Melony Qin" userId="15589261-caaa-4981-b6da-800983de75ef" providerId="ADAL" clId="{37FD6C0C-9DCA-4955-B9AD-AE67FF875EB7}" dt="2022-11-08T03:32:35.369" v="44" actId="20577"/>
      <pc:docMkLst>
        <pc:docMk/>
      </pc:docMkLst>
      <pc:sldChg chg="addSp delSp modSp mod setBg setClrOvrMap">
        <pc:chgData name="Melony Qin" userId="15589261-caaa-4981-b6da-800983de75ef" providerId="ADAL" clId="{37FD6C0C-9DCA-4955-B9AD-AE67FF875EB7}" dt="2022-11-08T03:31:52.603" v="35" actId="113"/>
        <pc:sldMkLst>
          <pc:docMk/>
          <pc:sldMk cId="2613168342" sldId="285"/>
        </pc:sldMkLst>
        <pc:spChg chg="mod">
          <ac:chgData name="Melony Qin" userId="15589261-caaa-4981-b6da-800983de75ef" providerId="ADAL" clId="{37FD6C0C-9DCA-4955-B9AD-AE67FF875EB7}" dt="2022-11-08T03:31:52.603" v="35" actId="113"/>
          <ac:spMkLst>
            <pc:docMk/>
            <pc:sldMk cId="2613168342" sldId="285"/>
            <ac:spMk id="3" creationId="{23DBD1FE-7128-2B4D-A909-381A16E5810A}"/>
          </ac:spMkLst>
        </pc:spChg>
        <pc:spChg chg="add del">
          <ac:chgData name="Melony Qin" userId="15589261-caaa-4981-b6da-800983de75ef" providerId="ADAL" clId="{37FD6C0C-9DCA-4955-B9AD-AE67FF875EB7}" dt="2022-11-08T03:31:48.714" v="34" actId="26606"/>
          <ac:spMkLst>
            <pc:docMk/>
            <pc:sldMk cId="2613168342" sldId="285"/>
            <ac:spMk id="8" creationId="{0671A8AE-40A1-4631-A6B8-581AFF065482}"/>
          </ac:spMkLst>
        </pc:spChg>
        <pc:spChg chg="add del">
          <ac:chgData name="Melony Qin" userId="15589261-caaa-4981-b6da-800983de75ef" providerId="ADAL" clId="{37FD6C0C-9DCA-4955-B9AD-AE67FF875EB7}" dt="2022-11-08T03:31:48.714" v="34" actId="26606"/>
          <ac:spMkLst>
            <pc:docMk/>
            <pc:sldMk cId="2613168342" sldId="285"/>
            <ac:spMk id="10" creationId="{AB58EF07-17C2-48CF-ABB0-EEF1F17CB8F0}"/>
          </ac:spMkLst>
        </pc:spChg>
        <pc:spChg chg="add del">
          <ac:chgData name="Melony Qin" userId="15589261-caaa-4981-b6da-800983de75ef" providerId="ADAL" clId="{37FD6C0C-9DCA-4955-B9AD-AE67FF875EB7}" dt="2022-11-08T03:31:48.714" v="34" actId="26606"/>
          <ac:spMkLst>
            <pc:docMk/>
            <pc:sldMk cId="2613168342" sldId="285"/>
            <ac:spMk id="12" creationId="{AF2F604E-43BE-4DC3-B983-E071523364F8}"/>
          </ac:spMkLst>
        </pc:spChg>
        <pc:spChg chg="add del">
          <ac:chgData name="Melony Qin" userId="15589261-caaa-4981-b6da-800983de75ef" providerId="ADAL" clId="{37FD6C0C-9DCA-4955-B9AD-AE67FF875EB7}" dt="2022-11-08T03:31:48.714" v="34" actId="26606"/>
          <ac:spMkLst>
            <pc:docMk/>
            <pc:sldMk cId="2613168342" sldId="285"/>
            <ac:spMk id="14" creationId="{08C9B587-E65E-4B52-B37C-ABEBB6E87928}"/>
          </ac:spMkLst>
        </pc:spChg>
        <pc:spChg chg="add del">
          <ac:chgData name="Melony Qin" userId="15589261-caaa-4981-b6da-800983de75ef" providerId="ADAL" clId="{37FD6C0C-9DCA-4955-B9AD-AE67FF875EB7}" dt="2022-11-08T03:31:29.551" v="29" actId="26606"/>
          <ac:spMkLst>
            <pc:docMk/>
            <pc:sldMk cId="2613168342" sldId="285"/>
            <ac:spMk id="19" creationId="{9203DE33-2CD4-4CA8-9AF3-37C3B65133B0}"/>
          </ac:spMkLst>
        </pc:spChg>
        <pc:spChg chg="add del">
          <ac:chgData name="Melony Qin" userId="15589261-caaa-4981-b6da-800983de75ef" providerId="ADAL" clId="{37FD6C0C-9DCA-4955-B9AD-AE67FF875EB7}" dt="2022-11-08T03:31:29.551" v="29" actId="26606"/>
          <ac:spMkLst>
            <pc:docMk/>
            <pc:sldMk cId="2613168342" sldId="285"/>
            <ac:spMk id="21" creationId="{0AF57B88-1D4C-41FA-A761-EC1DD10C35CB}"/>
          </ac:spMkLst>
        </pc:spChg>
        <pc:spChg chg="add del">
          <ac:chgData name="Melony Qin" userId="15589261-caaa-4981-b6da-800983de75ef" providerId="ADAL" clId="{37FD6C0C-9DCA-4955-B9AD-AE67FF875EB7}" dt="2022-11-08T03:31:29.551" v="29" actId="26606"/>
          <ac:spMkLst>
            <pc:docMk/>
            <pc:sldMk cId="2613168342" sldId="285"/>
            <ac:spMk id="23" creationId="{D2548F45-5164-4ABB-8212-7F293FDED8D4}"/>
          </ac:spMkLst>
        </pc:spChg>
        <pc:spChg chg="add del">
          <ac:chgData name="Melony Qin" userId="15589261-caaa-4981-b6da-800983de75ef" providerId="ADAL" clId="{37FD6C0C-9DCA-4955-B9AD-AE67FF875EB7}" dt="2022-11-08T03:31:29.551" v="29" actId="26606"/>
          <ac:spMkLst>
            <pc:docMk/>
            <pc:sldMk cId="2613168342" sldId="285"/>
            <ac:spMk id="25" creationId="{5E81CCFB-7BEF-4186-86FB-D09450B4D02D}"/>
          </ac:spMkLst>
        </pc:spChg>
        <pc:spChg chg="add del">
          <ac:chgData name="Melony Qin" userId="15589261-caaa-4981-b6da-800983de75ef" providerId="ADAL" clId="{37FD6C0C-9DCA-4955-B9AD-AE67FF875EB7}" dt="2022-11-08T03:31:35.903" v="31" actId="26606"/>
          <ac:spMkLst>
            <pc:docMk/>
            <pc:sldMk cId="2613168342" sldId="285"/>
            <ac:spMk id="27" creationId="{D928DD85-BB99-450D-A702-2683E0296282}"/>
          </ac:spMkLst>
        </pc:spChg>
        <pc:spChg chg="add del">
          <ac:chgData name="Melony Qin" userId="15589261-caaa-4981-b6da-800983de75ef" providerId="ADAL" clId="{37FD6C0C-9DCA-4955-B9AD-AE67FF875EB7}" dt="2022-11-08T03:31:35.903" v="31" actId="26606"/>
          <ac:spMkLst>
            <pc:docMk/>
            <pc:sldMk cId="2613168342" sldId="285"/>
            <ac:spMk id="28" creationId="{240E5BD2-4019-4012-A1AA-628900E659E9}"/>
          </ac:spMkLst>
        </pc:spChg>
        <pc:spChg chg="add del">
          <ac:chgData name="Melony Qin" userId="15589261-caaa-4981-b6da-800983de75ef" providerId="ADAL" clId="{37FD6C0C-9DCA-4955-B9AD-AE67FF875EB7}" dt="2022-11-08T03:31:48.710" v="33" actId="26606"/>
          <ac:spMkLst>
            <pc:docMk/>
            <pc:sldMk cId="2613168342" sldId="285"/>
            <ac:spMk id="30" creationId="{9203DE33-2CD4-4CA8-9AF3-37C3B65133B0}"/>
          </ac:spMkLst>
        </pc:spChg>
        <pc:spChg chg="add del">
          <ac:chgData name="Melony Qin" userId="15589261-caaa-4981-b6da-800983de75ef" providerId="ADAL" clId="{37FD6C0C-9DCA-4955-B9AD-AE67FF875EB7}" dt="2022-11-08T03:31:48.710" v="33" actId="26606"/>
          <ac:spMkLst>
            <pc:docMk/>
            <pc:sldMk cId="2613168342" sldId="285"/>
            <ac:spMk id="31" creationId="{0AF57B88-1D4C-41FA-A761-EC1DD10C35CB}"/>
          </ac:spMkLst>
        </pc:spChg>
        <pc:spChg chg="add del">
          <ac:chgData name="Melony Qin" userId="15589261-caaa-4981-b6da-800983de75ef" providerId="ADAL" clId="{37FD6C0C-9DCA-4955-B9AD-AE67FF875EB7}" dt="2022-11-08T03:31:48.710" v="33" actId="26606"/>
          <ac:spMkLst>
            <pc:docMk/>
            <pc:sldMk cId="2613168342" sldId="285"/>
            <ac:spMk id="32" creationId="{D2548F45-5164-4ABB-8212-7F293FDED8D4}"/>
          </ac:spMkLst>
        </pc:spChg>
        <pc:spChg chg="add del">
          <ac:chgData name="Melony Qin" userId="15589261-caaa-4981-b6da-800983de75ef" providerId="ADAL" clId="{37FD6C0C-9DCA-4955-B9AD-AE67FF875EB7}" dt="2022-11-08T03:31:48.710" v="33" actId="26606"/>
          <ac:spMkLst>
            <pc:docMk/>
            <pc:sldMk cId="2613168342" sldId="285"/>
            <ac:spMk id="33" creationId="{5E81CCFB-7BEF-4186-86FB-D09450B4D02D}"/>
          </ac:spMkLst>
        </pc:spChg>
        <pc:spChg chg="add">
          <ac:chgData name="Melony Qin" userId="15589261-caaa-4981-b6da-800983de75ef" providerId="ADAL" clId="{37FD6C0C-9DCA-4955-B9AD-AE67FF875EB7}" dt="2022-11-08T03:31:48.714" v="34" actId="26606"/>
          <ac:spMkLst>
            <pc:docMk/>
            <pc:sldMk cId="2613168342" sldId="285"/>
            <ac:spMk id="35" creationId="{7CA0DAA6-33B8-4A25-810D-2F4D816FB40E}"/>
          </ac:spMkLst>
        </pc:spChg>
        <pc:picChg chg="mod ord">
          <ac:chgData name="Melony Qin" userId="15589261-caaa-4981-b6da-800983de75ef" providerId="ADAL" clId="{37FD6C0C-9DCA-4955-B9AD-AE67FF875EB7}" dt="2022-11-08T03:31:48.714" v="34" actId="26606"/>
          <ac:picMkLst>
            <pc:docMk/>
            <pc:sldMk cId="2613168342" sldId="285"/>
            <ac:picMk id="2" creationId="{D0597831-665E-634E-B7D9-A6175A4C3473}"/>
          </ac:picMkLst>
        </pc:picChg>
      </pc:sldChg>
      <pc:sldChg chg="addSp delSp modSp mod setBg">
        <pc:chgData name="Melony Qin" userId="15589261-caaa-4981-b6da-800983de75ef" providerId="ADAL" clId="{37FD6C0C-9DCA-4955-B9AD-AE67FF875EB7}" dt="2022-11-08T03:32:07.557" v="36" actId="113"/>
        <pc:sldMkLst>
          <pc:docMk/>
          <pc:sldMk cId="2280582114" sldId="298"/>
        </pc:sldMkLst>
        <pc:spChg chg="mod">
          <ac:chgData name="Melony Qin" userId="15589261-caaa-4981-b6da-800983de75ef" providerId="ADAL" clId="{37FD6C0C-9DCA-4955-B9AD-AE67FF875EB7}" dt="2022-11-08T03:32:07.557" v="36" actId="113"/>
          <ac:spMkLst>
            <pc:docMk/>
            <pc:sldMk cId="2280582114" sldId="298"/>
            <ac:spMk id="2" creationId="{A3B3AC38-FD08-4B87-F1D3-9039F945992B}"/>
          </ac:spMkLst>
        </pc:spChg>
        <pc:spChg chg="del">
          <ac:chgData name="Melony Qin" userId="15589261-caaa-4981-b6da-800983de75ef" providerId="ADAL" clId="{37FD6C0C-9DCA-4955-B9AD-AE67FF875EB7}" dt="2022-11-08T03:26:28.968" v="8" actId="26606"/>
          <ac:spMkLst>
            <pc:docMk/>
            <pc:sldMk cId="2280582114" sldId="298"/>
            <ac:spMk id="3" creationId="{F3017E97-1846-43F4-BA9D-579E8932EB48}"/>
          </ac:spMkLst>
        </pc:spChg>
        <pc:spChg chg="add">
          <ac:chgData name="Melony Qin" userId="15589261-caaa-4981-b6da-800983de75ef" providerId="ADAL" clId="{37FD6C0C-9DCA-4955-B9AD-AE67FF875EB7}" dt="2022-11-08T03:26:28.968" v="8" actId="26606"/>
          <ac:spMkLst>
            <pc:docMk/>
            <pc:sldMk cId="2280582114" sldId="298"/>
            <ac:spMk id="9" creationId="{0C541B88-1AE9-40C3-AFD5-967787C1979F}"/>
          </ac:spMkLst>
        </pc:spChg>
        <pc:spChg chg="add">
          <ac:chgData name="Melony Qin" userId="15589261-caaa-4981-b6da-800983de75ef" providerId="ADAL" clId="{37FD6C0C-9DCA-4955-B9AD-AE67FF875EB7}" dt="2022-11-08T03:26:28.968" v="8" actId="26606"/>
          <ac:spMkLst>
            <pc:docMk/>
            <pc:sldMk cId="2280582114" sldId="298"/>
            <ac:spMk id="11" creationId="{E5F17139-31EE-46AC-B04F-DBBD852DD6CB}"/>
          </ac:spMkLst>
        </pc:spChg>
        <pc:spChg chg="add">
          <ac:chgData name="Melony Qin" userId="15589261-caaa-4981-b6da-800983de75ef" providerId="ADAL" clId="{37FD6C0C-9DCA-4955-B9AD-AE67FF875EB7}" dt="2022-11-08T03:26:28.968" v="8" actId="26606"/>
          <ac:spMkLst>
            <pc:docMk/>
            <pc:sldMk cId="2280582114" sldId="298"/>
            <ac:spMk id="17" creationId="{89D16701-DA76-4F72-BB63-E2C3FFBDFE0F}"/>
          </ac:spMkLst>
        </pc:spChg>
        <pc:spChg chg="add">
          <ac:chgData name="Melony Qin" userId="15589261-caaa-4981-b6da-800983de75ef" providerId="ADAL" clId="{37FD6C0C-9DCA-4955-B9AD-AE67FF875EB7}" dt="2022-11-08T03:26:28.968" v="8" actId="26606"/>
          <ac:spMkLst>
            <pc:docMk/>
            <pc:sldMk cId="2280582114" sldId="298"/>
            <ac:spMk id="19" creationId="{1CC28BE1-9DC6-43FE-9582-39F091098D77}"/>
          </ac:spMkLst>
        </pc:spChg>
        <pc:grpChg chg="add">
          <ac:chgData name="Melony Qin" userId="15589261-caaa-4981-b6da-800983de75ef" providerId="ADAL" clId="{37FD6C0C-9DCA-4955-B9AD-AE67FF875EB7}" dt="2022-11-08T03:26:28.968" v="8" actId="26606"/>
          <ac:grpSpMkLst>
            <pc:docMk/>
            <pc:sldMk cId="2280582114" sldId="298"/>
            <ac:grpSpMk id="13" creationId="{7CF625D3-71A3-4F30-A096-8EF334E959D0}"/>
          </ac:grpSpMkLst>
        </pc:grpChg>
        <pc:grpChg chg="add">
          <ac:chgData name="Melony Qin" userId="15589261-caaa-4981-b6da-800983de75ef" providerId="ADAL" clId="{37FD6C0C-9DCA-4955-B9AD-AE67FF875EB7}" dt="2022-11-08T03:26:28.968" v="8" actId="26606"/>
          <ac:grpSpMkLst>
            <pc:docMk/>
            <pc:sldMk cId="2280582114" sldId="298"/>
            <ac:grpSpMk id="21" creationId="{AF9AF3F3-CE0C-4125-BDD7-346487FA0B40}"/>
          </ac:grpSpMkLst>
        </pc:grpChg>
        <pc:graphicFrameChg chg="add">
          <ac:chgData name="Melony Qin" userId="15589261-caaa-4981-b6da-800983de75ef" providerId="ADAL" clId="{37FD6C0C-9DCA-4955-B9AD-AE67FF875EB7}" dt="2022-11-08T03:26:28.968" v="8" actId="26606"/>
          <ac:graphicFrameMkLst>
            <pc:docMk/>
            <pc:sldMk cId="2280582114" sldId="298"/>
            <ac:graphicFrameMk id="5" creationId="{AECD785D-7797-51E7-1711-C7BF1702B2BC}"/>
          </ac:graphicFrameMkLst>
        </pc:graphicFrameChg>
      </pc:sldChg>
      <pc:sldChg chg="modSp mod">
        <pc:chgData name="Melony Qin" userId="15589261-caaa-4981-b6da-800983de75ef" providerId="ADAL" clId="{37FD6C0C-9DCA-4955-B9AD-AE67FF875EB7}" dt="2022-11-08T03:32:35.369" v="44" actId="20577"/>
        <pc:sldMkLst>
          <pc:docMk/>
          <pc:sldMk cId="560251070" sldId="302"/>
        </pc:sldMkLst>
        <pc:spChg chg="mod">
          <ac:chgData name="Melony Qin" userId="15589261-caaa-4981-b6da-800983de75ef" providerId="ADAL" clId="{37FD6C0C-9DCA-4955-B9AD-AE67FF875EB7}" dt="2022-11-08T03:32:35.369" v="44" actId="20577"/>
          <ac:spMkLst>
            <pc:docMk/>
            <pc:sldMk cId="560251070" sldId="302"/>
            <ac:spMk id="3" creationId="{18D6135A-570B-A384-F74D-0E230DFAEEDE}"/>
          </ac:spMkLst>
        </pc:spChg>
        <pc:picChg chg="mod">
          <ac:chgData name="Melony Qin" userId="15589261-caaa-4981-b6da-800983de75ef" providerId="ADAL" clId="{37FD6C0C-9DCA-4955-B9AD-AE67FF875EB7}" dt="2022-11-08T03:25:21.750" v="6" actId="1076"/>
          <ac:picMkLst>
            <pc:docMk/>
            <pc:sldMk cId="560251070" sldId="302"/>
            <ac:picMk id="4" creationId="{92F3B251-7903-A84E-ADBD-87B131AF9AC7}"/>
          </ac:picMkLst>
        </pc:picChg>
        <pc:picChg chg="mod">
          <ac:chgData name="Melony Qin" userId="15589261-caaa-4981-b6da-800983de75ef" providerId="ADAL" clId="{37FD6C0C-9DCA-4955-B9AD-AE67FF875EB7}" dt="2022-11-08T03:25:14.767" v="4" actId="1076"/>
          <ac:picMkLst>
            <pc:docMk/>
            <pc:sldMk cId="560251070" sldId="302"/>
            <ac:picMk id="6" creationId="{8C44D2B6-C8AF-5BD9-DF9E-028BE6D4F1BB}"/>
          </ac:picMkLst>
        </pc:picChg>
      </pc:sldChg>
      <pc:sldChg chg="addSp modSp mod setBg">
        <pc:chgData name="Melony Qin" userId="15589261-caaa-4981-b6da-800983de75ef" providerId="ADAL" clId="{37FD6C0C-9DCA-4955-B9AD-AE67FF875EB7}" dt="2022-11-08T03:30:50.600" v="26" actId="115"/>
        <pc:sldMkLst>
          <pc:docMk/>
          <pc:sldMk cId="1594005561" sldId="306"/>
        </pc:sldMkLst>
        <pc:spChg chg="mo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2" creationId="{A3B3AC38-FD08-4B87-F1D3-9039F945992B}"/>
          </ac:spMkLst>
        </pc:spChg>
        <pc:spChg chg="mod">
          <ac:chgData name="Melony Qin" userId="15589261-caaa-4981-b6da-800983de75ef" providerId="ADAL" clId="{37FD6C0C-9DCA-4955-B9AD-AE67FF875EB7}" dt="2022-11-08T03:30:50.600" v="26" actId="115"/>
          <ac:spMkLst>
            <pc:docMk/>
            <pc:sldMk cId="1594005561" sldId="306"/>
            <ac:spMk id="3" creationId="{F3017E97-1846-43F4-BA9D-579E8932EB48}"/>
          </ac:spMkLst>
        </pc:spChg>
        <pc:spChg chg="ad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8" creationId="{76EFD3D9-44F0-4267-BCC1-1613E79D8274}"/>
          </ac:spMkLst>
        </pc:spChg>
        <pc:spChg chg="ad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10" creationId="{A779A851-95D6-41AF-937A-B0E4B7F6FA8D}"/>
          </ac:spMkLst>
        </pc:spChg>
        <pc:spChg chg="ad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12" creationId="{953FB2E7-B6CB-429C-81EB-D9516D6D5C8D}"/>
          </ac:spMkLst>
        </pc:spChg>
        <pc:spChg chg="ad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14" creationId="{2EC40DB1-B719-4A13-9A4D-0966B4B27866}"/>
          </ac:spMkLst>
        </pc:spChg>
        <pc:spChg chg="add">
          <ac:chgData name="Melony Qin" userId="15589261-caaa-4981-b6da-800983de75ef" providerId="ADAL" clId="{37FD6C0C-9DCA-4955-B9AD-AE67FF875EB7}" dt="2022-11-08T03:26:00.325" v="7" actId="26606"/>
          <ac:spMkLst>
            <pc:docMk/>
            <pc:sldMk cId="1594005561" sldId="306"/>
            <ac:spMk id="16" creationId="{82211336-CFF3-412D-868A-6679C1004C45}"/>
          </ac:spMkLst>
        </pc:spChg>
      </pc:sldChg>
    </pc:docChg>
  </pc:docChgLst>
  <pc:docChgLst>
    <pc:chgData name="Melony Qin" userId="S::melqin@microsoft.com::15589261-caaa-4981-b6da-800983de75ef" providerId="AD" clId="Web-{3CF59F66-9CC9-DD4A-8BA2-8DA9F63B7027}"/>
    <pc:docChg chg="modSld">
      <pc:chgData name="Melony Qin" userId="S::melqin@microsoft.com::15589261-caaa-4981-b6da-800983de75ef" providerId="AD" clId="Web-{3CF59F66-9CC9-DD4A-8BA2-8DA9F63B7027}" dt="2022-11-08T02:46:06.618" v="17" actId="1076"/>
      <pc:docMkLst>
        <pc:docMk/>
      </pc:docMkLst>
      <pc:sldChg chg="addSp delSp modSp">
        <pc:chgData name="Melony Qin" userId="S::melqin@microsoft.com::15589261-caaa-4981-b6da-800983de75ef" providerId="AD" clId="Web-{3CF59F66-9CC9-DD4A-8BA2-8DA9F63B7027}" dt="2022-11-08T02:46:06.618" v="17" actId="1076"/>
        <pc:sldMkLst>
          <pc:docMk/>
          <pc:sldMk cId="560251070" sldId="302"/>
        </pc:sldMkLst>
        <pc:spChg chg="add mod">
          <ac:chgData name="Melony Qin" userId="S::melqin@microsoft.com::15589261-caaa-4981-b6da-800983de75ef" providerId="AD" clId="Web-{3CF59F66-9CC9-DD4A-8BA2-8DA9F63B7027}" dt="2022-11-08T02:29:56.434" v="10" actId="1076"/>
          <ac:spMkLst>
            <pc:docMk/>
            <pc:sldMk cId="560251070" sldId="302"/>
            <ac:spMk id="3" creationId="{18D6135A-570B-A384-F74D-0E230DFAEEDE}"/>
          </ac:spMkLst>
        </pc:spChg>
        <pc:spChg chg="mod">
          <ac:chgData name="Melony Qin" userId="S::melqin@microsoft.com::15589261-caaa-4981-b6da-800983de75ef" providerId="AD" clId="Web-{3CF59F66-9CC9-DD4A-8BA2-8DA9F63B7027}" dt="2022-11-08T02:33:14.690" v="13" actId="20577"/>
          <ac:spMkLst>
            <pc:docMk/>
            <pc:sldMk cId="560251070" sldId="302"/>
            <ac:spMk id="5" creationId="{894F65F7-2359-ED33-6354-1D1EB11DFC2A}"/>
          </ac:spMkLst>
        </pc:spChg>
        <pc:picChg chg="del mod">
          <ac:chgData name="Melony Qin" userId="S::melqin@microsoft.com::15589261-caaa-4981-b6da-800983de75ef" providerId="AD" clId="Web-{3CF59F66-9CC9-DD4A-8BA2-8DA9F63B7027}" dt="2022-11-08T02:46:01.211" v="14"/>
          <ac:picMkLst>
            <pc:docMk/>
            <pc:sldMk cId="560251070" sldId="302"/>
            <ac:picMk id="6" creationId="{E8EA7AE9-21F3-B60F-C620-E497191C109E}"/>
          </ac:picMkLst>
        </pc:picChg>
        <pc:picChg chg="add mod">
          <ac:chgData name="Melony Qin" userId="S::melqin@microsoft.com::15589261-caaa-4981-b6da-800983de75ef" providerId="AD" clId="Web-{3CF59F66-9CC9-DD4A-8BA2-8DA9F63B7027}" dt="2022-11-08T02:46:06.618" v="17" actId="1076"/>
          <ac:picMkLst>
            <pc:docMk/>
            <pc:sldMk cId="560251070" sldId="302"/>
            <ac:picMk id="7" creationId="{2F2AFA36-8374-715D-896A-11BB1FA7EF5A}"/>
          </ac:picMkLst>
        </pc:picChg>
      </pc:sldChg>
    </pc:docChg>
  </pc:docChgLst>
  <pc:docChgLst>
    <pc:chgData name="Melony Qin" userId="S::melqin@microsoft.com::15589261-caaa-4981-b6da-800983de75ef" providerId="AD" clId="Web-{9496CC52-D42C-DE09-5229-7038E33D370C}"/>
    <pc:docChg chg="modSld">
      <pc:chgData name="Melony Qin" userId="S::melqin@microsoft.com::15589261-caaa-4981-b6da-800983de75ef" providerId="AD" clId="Web-{9496CC52-D42C-DE09-5229-7038E33D370C}" dt="2022-11-08T03:41:47.594" v="2" actId="20577"/>
      <pc:docMkLst>
        <pc:docMk/>
      </pc:docMkLst>
      <pc:sldChg chg="modSp">
        <pc:chgData name="Melony Qin" userId="S::melqin@microsoft.com::15589261-caaa-4981-b6da-800983de75ef" providerId="AD" clId="Web-{9496CC52-D42C-DE09-5229-7038E33D370C}" dt="2022-11-08T03:41:47.594" v="2" actId="20577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9496CC52-D42C-DE09-5229-7038E33D370C}" dt="2022-11-08T03:41:47.594" v="2" actId="20577"/>
          <ac:spMkLst>
            <pc:docMk/>
            <pc:sldMk cId="560251070" sldId="302"/>
            <ac:spMk id="5" creationId="{894F65F7-2359-ED33-6354-1D1EB11DFC2A}"/>
          </ac:spMkLst>
        </pc:spChg>
      </pc:sldChg>
    </pc:docChg>
  </pc:docChgLst>
  <pc:docChgLst>
    <pc:chgData name="Melony Qin" userId="15589261-caaa-4981-b6da-800983de75ef" providerId="ADAL" clId="{B10D4A07-8FCF-974A-B0F1-465DCCFAD9E1}"/>
    <pc:docChg chg="sldOrd">
      <pc:chgData name="Melony Qin" userId="15589261-caaa-4981-b6da-800983de75ef" providerId="ADAL" clId="{B10D4A07-8FCF-974A-B0F1-465DCCFAD9E1}" dt="2022-11-08T19:08:40.356" v="2" actId="20578"/>
      <pc:docMkLst>
        <pc:docMk/>
      </pc:docMkLst>
      <pc:sldChg chg="delCm">
        <pc:chgData name="Melony Qin" userId="15589261-caaa-4981-b6da-800983de75ef" providerId="ADAL" clId="{B10D4A07-8FCF-974A-B0F1-465DCCFAD9E1}" dt="2022-11-08T03:43:05.349" v="0"/>
        <pc:sldMkLst>
          <pc:docMk/>
          <pc:sldMk cId="2256965267" sldId="29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Melony Qin" userId="15589261-caaa-4981-b6da-800983de75ef" providerId="ADAL" clId="{B10D4A07-8FCF-974A-B0F1-465DCCFAD9E1}" dt="2022-11-08T03:43:05.349" v="0"/>
              <pc2:cmMkLst xmlns:pc2="http://schemas.microsoft.com/office/powerpoint/2019/9/main/command">
                <pc:docMk/>
                <pc:sldMk cId="2256965267" sldId="295"/>
                <pc2:cmMk id="{FB5D98EF-FEFE-4797-B0C2-F05601203A7F}"/>
              </pc2:cmMkLst>
            </pc226:cmChg>
          </p:ext>
        </pc:extLst>
      </pc:sldChg>
      <pc:sldChg chg="ord">
        <pc:chgData name="Melony Qin" userId="15589261-caaa-4981-b6da-800983de75ef" providerId="ADAL" clId="{B10D4A07-8FCF-974A-B0F1-465DCCFAD9E1}" dt="2022-11-08T19:08:40.356" v="2" actId="20578"/>
        <pc:sldMkLst>
          <pc:docMk/>
          <pc:sldMk cId="2280582114" sldId="298"/>
        </pc:sldMkLst>
      </pc:sldChg>
    </pc:docChg>
  </pc:docChgLst>
  <pc:docChgLst>
    <pc:chgData name="Melony Qin" userId="S::melqin@microsoft.com::15589261-caaa-4981-b6da-800983de75ef" providerId="AD" clId="Web-{C9CE293C-B237-A84B-F116-7A496408424E}"/>
    <pc:docChg chg="modSld">
      <pc:chgData name="Melony Qin" userId="S::melqin@microsoft.com::15589261-caaa-4981-b6da-800983de75ef" providerId="AD" clId="Web-{C9CE293C-B237-A84B-F116-7A496408424E}" dt="2022-11-07T18:54:57.267" v="70" actId="20577"/>
      <pc:docMkLst>
        <pc:docMk/>
      </pc:docMkLst>
      <pc:sldChg chg="addSp delSp modSp mod setBg setClrOvrMap">
        <pc:chgData name="Melony Qin" userId="S::melqin@microsoft.com::15589261-caaa-4981-b6da-800983de75ef" providerId="AD" clId="Web-{C9CE293C-B237-A84B-F116-7A496408424E}" dt="2022-11-07T18:53:38.156" v="68"/>
        <pc:sldMkLst>
          <pc:docMk/>
          <pc:sldMk cId="560251070" sldId="302"/>
        </pc:sldMkLst>
        <pc:spChg chg="mo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2" creationId="{029FE3FC-D1E2-764E-8278-BB37780282A6}"/>
          </ac:spMkLst>
        </pc:spChg>
        <pc:spChg chg="mo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5" creationId="{894F65F7-2359-ED33-6354-1D1EB11DFC2A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11" creationId="{2B566528-1B12-4246-9431-5C2D7D081168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17" creationId="{D3F51FEB-38FB-4F6C-9F7B-2F2AFAB65463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19" creationId="{1E547BA6-BAE0-43BB-A7CA-60F69CE252F0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2.890" v="65"/>
          <ac:spMkLst>
            <pc:docMk/>
            <pc:sldMk cId="560251070" sldId="302"/>
            <ac:spMk id="24" creationId="{2C6A2225-94AF-4BC4-98F4-77746E7B10A9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2.890" v="65"/>
          <ac:spMkLst>
            <pc:docMk/>
            <pc:sldMk cId="560251070" sldId="302"/>
            <ac:spMk id="26" creationId="{46EA0402-5843-4D53-BF9C-BE7205812062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2.890" v="65"/>
          <ac:spMkLst>
            <pc:docMk/>
            <pc:sldMk cId="560251070" sldId="302"/>
            <ac:spMk id="28" creationId="{648F5915-2CE1-4F74-88C5-D4366893D2DF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2.890" v="65"/>
          <ac:spMkLst>
            <pc:docMk/>
            <pc:sldMk cId="560251070" sldId="302"/>
            <ac:spMk id="30" creationId="{91B43EC4-7D6F-44CA-82DD-103883D2366B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40" v="67"/>
          <ac:spMkLst>
            <pc:docMk/>
            <pc:sldMk cId="560251070" sldId="302"/>
            <ac:spMk id="32" creationId="{C5F44963-F78F-4F17-86B4-4EAA3536BDA1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40" v="67"/>
          <ac:spMkLst>
            <pc:docMk/>
            <pc:sldMk cId="560251070" sldId="302"/>
            <ac:spMk id="33" creationId="{22BCA4C2-A213-404E-B14B-DA9A32CE55CC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40" v="67"/>
          <ac:spMkLst>
            <pc:docMk/>
            <pc:sldMk cId="560251070" sldId="302"/>
            <ac:spMk id="34" creationId="{2E1ADA1B-8E03-4FC1-9FF5-9A0071A5AF33}"/>
          </ac:spMkLst>
        </pc:spChg>
        <pc:spChg chg="add del">
          <ac:chgData name="Melony Qin" userId="S::melqin@microsoft.com::15589261-caaa-4981-b6da-800983de75ef" providerId="AD" clId="Web-{C9CE293C-B237-A84B-F116-7A496408424E}" dt="2022-11-07T18:53:38.140" v="67"/>
          <ac:spMkLst>
            <pc:docMk/>
            <pc:sldMk cId="560251070" sldId="302"/>
            <ac:spMk id="35" creationId="{C99D11B4-B61D-4ECC-AA3A-DE3A9B6926D1}"/>
          </ac:spMkLst>
        </pc:spChg>
        <pc:spChg chg="ad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37" creationId="{2C6A2225-94AF-4BC4-98F4-77746E7B10A9}"/>
          </ac:spMkLst>
        </pc:spChg>
        <pc:spChg chg="ad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38" creationId="{46EA0402-5843-4D53-BF9C-BE7205812062}"/>
          </ac:spMkLst>
        </pc:spChg>
        <pc:spChg chg="ad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39" creationId="{648F5915-2CE1-4F74-88C5-D4366893D2DF}"/>
          </ac:spMkLst>
        </pc:spChg>
        <pc:spChg chg="add">
          <ac:chgData name="Melony Qin" userId="S::melqin@microsoft.com::15589261-caaa-4981-b6da-800983de75ef" providerId="AD" clId="Web-{C9CE293C-B237-A84B-F116-7A496408424E}" dt="2022-11-07T18:53:38.156" v="68"/>
          <ac:spMkLst>
            <pc:docMk/>
            <pc:sldMk cId="560251070" sldId="302"/>
            <ac:spMk id="40" creationId="{91B43EC4-7D6F-44CA-82DD-103883D2366B}"/>
          </ac:spMkLst>
        </pc:spChg>
        <pc:grpChg chg="add del">
          <ac:chgData name="Melony Qin" userId="S::melqin@microsoft.com::15589261-caaa-4981-b6da-800983de75ef" providerId="AD" clId="Web-{C9CE293C-B237-A84B-F116-7A496408424E}" dt="2022-11-07T18:53:38.156" v="68"/>
          <ac:grpSpMkLst>
            <pc:docMk/>
            <pc:sldMk cId="560251070" sldId="302"/>
            <ac:grpSpMk id="13" creationId="{912209CB-3E4C-43AE-B507-08269FAE89F5}"/>
          </ac:grpSpMkLst>
        </pc:grpChg>
        <pc:picChg chg="add del mod">
          <ac:chgData name="Melony Qin" userId="S::melqin@microsoft.com::15589261-caaa-4981-b6da-800983de75ef" providerId="AD" clId="Web-{C9CE293C-B237-A84B-F116-7A496408424E}" dt="2022-11-07T18:51:54.106" v="56"/>
          <ac:picMkLst>
            <pc:docMk/>
            <pc:sldMk cId="560251070" sldId="302"/>
            <ac:picMk id="3" creationId="{CD1F8FD4-2619-C14F-B4A1-2CF5EC8A7FA8}"/>
          </ac:picMkLst>
        </pc:picChg>
        <pc:picChg chg="mod ord">
          <ac:chgData name="Melony Qin" userId="S::melqin@microsoft.com::15589261-caaa-4981-b6da-800983de75ef" providerId="AD" clId="Web-{C9CE293C-B237-A84B-F116-7A496408424E}" dt="2022-11-07T18:53:38.156" v="68"/>
          <ac:picMkLst>
            <pc:docMk/>
            <pc:sldMk cId="560251070" sldId="302"/>
            <ac:picMk id="4" creationId="{92F3B251-7903-A84E-ADBD-87B131AF9AC7}"/>
          </ac:picMkLst>
        </pc:picChg>
        <pc:picChg chg="add mod">
          <ac:chgData name="Melony Qin" userId="S::melqin@microsoft.com::15589261-caaa-4981-b6da-800983de75ef" providerId="AD" clId="Web-{C9CE293C-B237-A84B-F116-7A496408424E}" dt="2022-11-07T18:53:38.156" v="68"/>
          <ac:picMkLst>
            <pc:docMk/>
            <pc:sldMk cId="560251070" sldId="302"/>
            <ac:picMk id="6" creationId="{E8EA7AE9-21F3-B60F-C620-E497191C109E}"/>
          </ac:picMkLst>
        </pc:picChg>
      </pc:sldChg>
      <pc:sldChg chg="modSp">
        <pc:chgData name="Melony Qin" userId="S::melqin@microsoft.com::15589261-caaa-4981-b6da-800983de75ef" providerId="AD" clId="Web-{C9CE293C-B237-A84B-F116-7A496408424E}" dt="2022-11-07T18:54:57.267" v="70" actId="20577"/>
        <pc:sldMkLst>
          <pc:docMk/>
          <pc:sldMk cId="1594005561" sldId="306"/>
        </pc:sldMkLst>
        <pc:spChg chg="mod">
          <ac:chgData name="Melony Qin" userId="S::melqin@microsoft.com::15589261-caaa-4981-b6da-800983de75ef" providerId="AD" clId="Web-{C9CE293C-B237-A84B-F116-7A496408424E}" dt="2022-11-07T18:49:35.977" v="54" actId="20577"/>
          <ac:spMkLst>
            <pc:docMk/>
            <pc:sldMk cId="1594005561" sldId="306"/>
            <ac:spMk id="2" creationId="{A3B3AC38-FD08-4B87-F1D3-9039F945992B}"/>
          </ac:spMkLst>
        </pc:spChg>
        <pc:spChg chg="mod">
          <ac:chgData name="Melony Qin" userId="S::melqin@microsoft.com::15589261-caaa-4981-b6da-800983de75ef" providerId="AD" clId="Web-{C9CE293C-B237-A84B-F116-7A496408424E}" dt="2022-11-07T18:54:57.267" v="70" actId="20577"/>
          <ac:spMkLst>
            <pc:docMk/>
            <pc:sldMk cId="1594005561" sldId="306"/>
            <ac:spMk id="3" creationId="{F3017E97-1846-43F4-BA9D-579E8932EB48}"/>
          </ac:spMkLst>
        </pc:spChg>
      </pc:sldChg>
    </pc:docChg>
  </pc:docChgLst>
  <pc:docChgLst>
    <pc:chgData name="Melony Qin" userId="S::melqin@microsoft.com::15589261-caaa-4981-b6da-800983de75ef" providerId="AD" clId="Web-{CD543E65-F306-D771-0A17-9668AD43FF1C}"/>
    <pc:docChg chg="mod">
      <pc:chgData name="Melony Qin" userId="S::melqin@microsoft.com::15589261-caaa-4981-b6da-800983de75ef" providerId="AD" clId="Web-{CD543E65-F306-D771-0A17-9668AD43FF1C}" dt="2022-11-03T18:59:04.707" v="1"/>
      <pc:docMkLst>
        <pc:docMk/>
      </pc:docMkLst>
      <pc:sldChg chg="addCm">
        <pc:chgData name="Melony Qin" userId="S::melqin@microsoft.com::15589261-caaa-4981-b6da-800983de75ef" providerId="AD" clId="Web-{CD543E65-F306-D771-0A17-9668AD43FF1C}" dt="2022-11-03T18:59:04.707" v="1"/>
        <pc:sldMkLst>
          <pc:docMk/>
          <pc:sldMk cId="2280582114" sldId="298"/>
        </pc:sldMkLst>
      </pc:sldChg>
    </pc:docChg>
  </pc:docChgLst>
  <pc:docChgLst>
    <pc:chgData name="Melony Qin" userId="S::melqin@microsoft.com::15589261-caaa-4981-b6da-800983de75ef" providerId="AD" clId="Web-{A3CCFF07-3B05-DBBB-8446-E0F092ED1D32}"/>
    <pc:docChg chg="modSld">
      <pc:chgData name="Melony Qin" userId="S::melqin@microsoft.com::15589261-caaa-4981-b6da-800983de75ef" providerId="AD" clId="Web-{A3CCFF07-3B05-DBBB-8446-E0F092ED1D32}" dt="2022-11-08T02:47:20.879" v="5" actId="1076"/>
      <pc:docMkLst>
        <pc:docMk/>
      </pc:docMkLst>
      <pc:sldChg chg="addSp delSp modSp">
        <pc:chgData name="Melony Qin" userId="S::melqin@microsoft.com::15589261-caaa-4981-b6da-800983de75ef" providerId="AD" clId="Web-{A3CCFF07-3B05-DBBB-8446-E0F092ED1D32}" dt="2022-11-08T02:47:20.879" v="5" actId="1076"/>
        <pc:sldMkLst>
          <pc:docMk/>
          <pc:sldMk cId="560251070" sldId="302"/>
        </pc:sldMkLst>
        <pc:picChg chg="add mod">
          <ac:chgData name="Melony Qin" userId="S::melqin@microsoft.com::15589261-caaa-4981-b6da-800983de75ef" providerId="AD" clId="Web-{A3CCFF07-3B05-DBBB-8446-E0F092ED1D32}" dt="2022-11-08T02:47:20.879" v="5" actId="1076"/>
          <ac:picMkLst>
            <pc:docMk/>
            <pc:sldMk cId="560251070" sldId="302"/>
            <ac:picMk id="6" creationId="{8C44D2B6-C8AF-5BD9-DF9E-028BE6D4F1BB}"/>
          </ac:picMkLst>
        </pc:picChg>
        <pc:picChg chg="del mod">
          <ac:chgData name="Melony Qin" userId="S::melqin@microsoft.com::15589261-caaa-4981-b6da-800983de75ef" providerId="AD" clId="Web-{A3CCFF07-3B05-DBBB-8446-E0F092ED1D32}" dt="2022-11-08T02:47:04.081" v="1"/>
          <ac:picMkLst>
            <pc:docMk/>
            <pc:sldMk cId="560251070" sldId="302"/>
            <ac:picMk id="7" creationId="{2F2AFA36-8374-715D-896A-11BB1FA7EF5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405D9B-E02D-4FCF-A735-C2386EE428D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35B596E-3944-4156-861D-C722EF5B9314}">
      <dgm:prSet/>
      <dgm:spPr/>
      <dgm:t>
        <a:bodyPr/>
        <a:lstStyle/>
        <a:p>
          <a:pPr rtl="0"/>
          <a:r>
            <a:rPr lang="en-US"/>
            <a:t>What </a:t>
          </a:r>
          <a:r>
            <a:rPr lang="en-US">
              <a:latin typeface="Calibri Light" panose="020F0302020204030204"/>
            </a:rPr>
            <a:t>and why .NET on </a:t>
          </a:r>
          <a:r>
            <a:rPr lang="en-US"/>
            <a:t>Azure </a:t>
          </a:r>
          <a:r>
            <a:rPr lang="en-US">
              <a:latin typeface="Calibri Light" panose="020F0302020204030204"/>
            </a:rPr>
            <a:t>functions </a:t>
          </a:r>
          <a:r>
            <a:rPr lang="en-US"/>
            <a:t>?</a:t>
          </a:r>
          <a:r>
            <a:rPr lang="en-US">
              <a:latin typeface="Calibri Light" panose="020F0302020204030204"/>
            </a:rPr>
            <a:t> </a:t>
          </a:r>
        </a:p>
      </dgm:t>
    </dgm:pt>
    <dgm:pt modelId="{DA1ADE13-9BB2-40A3-98E1-C55D4F850294}" type="parTrans" cxnId="{DEDFE7A4-A29E-4D64-B53A-274195A53EC5}">
      <dgm:prSet/>
      <dgm:spPr/>
      <dgm:t>
        <a:bodyPr/>
        <a:lstStyle/>
        <a:p>
          <a:endParaRPr lang="en-US"/>
        </a:p>
      </dgm:t>
    </dgm:pt>
    <dgm:pt modelId="{872FCEE6-9750-415F-A025-DD8A85169CCF}" type="sibTrans" cxnId="{DEDFE7A4-A29E-4D64-B53A-274195A53EC5}">
      <dgm:prSet/>
      <dgm:spPr/>
      <dgm:t>
        <a:bodyPr/>
        <a:lstStyle/>
        <a:p>
          <a:endParaRPr lang="en-US"/>
        </a:p>
      </dgm:t>
    </dgm:pt>
    <dgm:pt modelId="{ACAE851E-7E04-4375-9D59-C1AAF8A1BDF1}">
      <dgm:prSet phldr="0"/>
      <dgm:spPr/>
      <dgm:t>
        <a:bodyPr/>
        <a:lstStyle/>
        <a:p>
          <a:r>
            <a:rPr lang="en-US">
              <a:latin typeface="Calibri Light" panose="020F0302020204030204"/>
            </a:rPr>
            <a:t>QnA</a:t>
          </a:r>
          <a:endParaRPr lang="en-US"/>
        </a:p>
      </dgm:t>
    </dgm:pt>
    <dgm:pt modelId="{6C608686-830C-45A1-AD68-361DE87FF2EF}" type="parTrans" cxnId="{10BFCDA4-7454-45DA-9738-3F24082EA25D}">
      <dgm:prSet/>
      <dgm:spPr/>
      <dgm:t>
        <a:bodyPr/>
        <a:lstStyle/>
        <a:p>
          <a:endParaRPr lang="en-US"/>
        </a:p>
      </dgm:t>
    </dgm:pt>
    <dgm:pt modelId="{B56D626D-7346-4A11-8C22-DE3C7E2CAFE8}" type="sibTrans" cxnId="{10BFCDA4-7454-45DA-9738-3F24082EA25D}">
      <dgm:prSet/>
      <dgm:spPr/>
      <dgm:t>
        <a:bodyPr/>
        <a:lstStyle/>
        <a:p>
          <a:endParaRPr lang="en-US"/>
        </a:p>
      </dgm:t>
    </dgm:pt>
    <dgm:pt modelId="{61960678-342B-471C-9CD8-713C2504C0C9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 Isolated worker enhancements </a:t>
          </a:r>
          <a:endParaRPr lang="en-US"/>
        </a:p>
      </dgm:t>
    </dgm:pt>
    <dgm:pt modelId="{AD17D3CD-4915-4587-A783-813B5BCE832C}" type="parTrans" cxnId="{8066D5F0-EEB4-405B-9F2F-DE46806C1850}">
      <dgm:prSet/>
      <dgm:spPr/>
      <dgm:t>
        <a:bodyPr/>
        <a:lstStyle/>
        <a:p>
          <a:endParaRPr lang="en-US"/>
        </a:p>
      </dgm:t>
    </dgm:pt>
    <dgm:pt modelId="{5329E987-8D63-491C-9F02-EB8EA9FFFDB3}" type="sibTrans" cxnId="{8066D5F0-EEB4-405B-9F2F-DE46806C1850}">
      <dgm:prSet/>
      <dgm:spPr/>
      <dgm:t>
        <a:bodyPr/>
        <a:lstStyle/>
        <a:p>
          <a:endParaRPr lang="en-US"/>
        </a:p>
      </dgm:t>
    </dgm:pt>
    <dgm:pt modelId="{FF8824D1-5AE0-4ED1-A9A4-3BBB84E66D19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Migrating from the retired .NET versions to .NET 7</a:t>
          </a:r>
        </a:p>
      </dgm:t>
    </dgm:pt>
    <dgm:pt modelId="{1910D02B-177E-4D90-90E9-A7C9DC995190}" type="parTrans" cxnId="{EDFDC774-1124-4BBF-BF2F-88BE4E017288}">
      <dgm:prSet/>
      <dgm:spPr/>
      <dgm:t>
        <a:bodyPr/>
        <a:lstStyle/>
        <a:p>
          <a:endParaRPr lang="en-US"/>
        </a:p>
      </dgm:t>
    </dgm:pt>
    <dgm:pt modelId="{82FAC691-8A8B-4140-880C-401768885841}" type="sibTrans" cxnId="{EDFDC774-1124-4BBF-BF2F-88BE4E017288}">
      <dgm:prSet/>
      <dgm:spPr/>
      <dgm:t>
        <a:bodyPr/>
        <a:lstStyle/>
        <a:p>
          <a:endParaRPr lang="en-US"/>
        </a:p>
      </dgm:t>
    </dgm:pt>
    <dgm:pt modelId="{24FEA159-266D-407E-90A8-7CA63A96436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.NET Functions isolated worker process</a:t>
          </a:r>
          <a:endParaRPr lang="en-US"/>
        </a:p>
      </dgm:t>
    </dgm:pt>
    <dgm:pt modelId="{73F9E070-757D-4C15-B2A3-1EC0085B596C}" type="parTrans" cxnId="{DC7DD5CD-CC05-403E-80C7-1B7D0AA8F8BC}">
      <dgm:prSet/>
      <dgm:spPr/>
      <dgm:t>
        <a:bodyPr/>
        <a:lstStyle/>
        <a:p>
          <a:endParaRPr lang="en-US"/>
        </a:p>
      </dgm:t>
    </dgm:pt>
    <dgm:pt modelId="{35D7128B-D3AA-45E5-835F-5F0A622462A0}" type="sibTrans" cxnId="{DC7DD5CD-CC05-403E-80C7-1B7D0AA8F8BC}">
      <dgm:prSet/>
      <dgm:spPr/>
      <dgm:t>
        <a:bodyPr/>
        <a:lstStyle/>
        <a:p>
          <a:endParaRPr lang="en-US"/>
        </a:p>
      </dgm:t>
    </dgm:pt>
    <dgm:pt modelId="{8455E6DA-5BAD-41CB-8EAA-69006D7B8399}">
      <dgm:prSet phldr="0"/>
      <dgm:spPr/>
      <dgm:t>
        <a:bodyPr/>
        <a:lstStyle/>
        <a:p>
          <a:r>
            <a:rPr lang="en-US"/>
            <a:t>.NET on Azure functions</a:t>
          </a:r>
          <a:r>
            <a:rPr lang="en-US">
              <a:latin typeface="Calibri Light" panose="020F0302020204030204"/>
            </a:rPr>
            <a:t> </a:t>
          </a:r>
          <a:endParaRPr lang="en-US"/>
        </a:p>
      </dgm:t>
    </dgm:pt>
    <dgm:pt modelId="{979F9E68-E18D-4BC3-8E2E-CF87D1F70953}" type="parTrans" cxnId="{3D4E6786-0E69-4485-8C34-D454A21BBFC0}">
      <dgm:prSet/>
      <dgm:spPr/>
      <dgm:t>
        <a:bodyPr/>
        <a:lstStyle/>
        <a:p>
          <a:endParaRPr lang="en-US"/>
        </a:p>
      </dgm:t>
    </dgm:pt>
    <dgm:pt modelId="{695E5888-2A83-49E8-98A0-BD2DE8CF6361}" type="sibTrans" cxnId="{3D4E6786-0E69-4485-8C34-D454A21BBFC0}">
      <dgm:prSet/>
      <dgm:spPr/>
      <dgm:t>
        <a:bodyPr/>
        <a:lstStyle/>
        <a:p>
          <a:endParaRPr lang="en-US"/>
        </a:p>
      </dgm:t>
    </dgm:pt>
    <dgm:pt modelId="{9D861ACA-4617-4E64-AC2C-211B23B408D4}" type="pres">
      <dgm:prSet presAssocID="{6D405D9B-E02D-4FCF-A735-C2386EE428D6}" presName="linear" presStyleCnt="0">
        <dgm:presLayoutVars>
          <dgm:dir/>
          <dgm:animLvl val="lvl"/>
          <dgm:resizeHandles val="exact"/>
        </dgm:presLayoutVars>
      </dgm:prSet>
      <dgm:spPr/>
    </dgm:pt>
    <dgm:pt modelId="{86D0B317-173C-4A23-8A31-707393C739B3}" type="pres">
      <dgm:prSet presAssocID="{535B596E-3944-4156-861D-C722EF5B9314}" presName="parentLin" presStyleCnt="0"/>
      <dgm:spPr/>
    </dgm:pt>
    <dgm:pt modelId="{A4AA92A7-75C6-470E-A819-AE05A644C419}" type="pres">
      <dgm:prSet presAssocID="{535B596E-3944-4156-861D-C722EF5B9314}" presName="parentLeftMargin" presStyleLbl="node1" presStyleIdx="0" presStyleCnt="4"/>
      <dgm:spPr/>
    </dgm:pt>
    <dgm:pt modelId="{4A2895BE-5A78-4A0D-9294-50A72BB9AD42}" type="pres">
      <dgm:prSet presAssocID="{535B596E-3944-4156-861D-C722EF5B931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A2A91AB-A8AF-4EA0-93ED-CECEDD5AB4A3}" type="pres">
      <dgm:prSet presAssocID="{535B596E-3944-4156-861D-C722EF5B9314}" presName="negativeSpace" presStyleCnt="0"/>
      <dgm:spPr/>
    </dgm:pt>
    <dgm:pt modelId="{FBF9FA84-CB3B-4FE6-AAD5-64AFBF8DE57C}" type="pres">
      <dgm:prSet presAssocID="{535B596E-3944-4156-861D-C722EF5B9314}" presName="childText" presStyleLbl="conFgAcc1" presStyleIdx="0" presStyleCnt="4">
        <dgm:presLayoutVars>
          <dgm:bulletEnabled val="1"/>
        </dgm:presLayoutVars>
      </dgm:prSet>
      <dgm:spPr/>
    </dgm:pt>
    <dgm:pt modelId="{B0929A55-3592-4B8E-A102-88EB5626C2D0}" type="pres">
      <dgm:prSet presAssocID="{872FCEE6-9750-415F-A025-DD8A85169CCF}" presName="spaceBetweenRectangles" presStyleCnt="0"/>
      <dgm:spPr/>
    </dgm:pt>
    <dgm:pt modelId="{A4CC0FE7-AA93-4183-914F-471E5CA3075A}" type="pres">
      <dgm:prSet presAssocID="{8455E6DA-5BAD-41CB-8EAA-69006D7B8399}" presName="parentLin" presStyleCnt="0"/>
      <dgm:spPr/>
    </dgm:pt>
    <dgm:pt modelId="{C99F042E-39E9-4BAC-A8BF-F5413137856F}" type="pres">
      <dgm:prSet presAssocID="{8455E6DA-5BAD-41CB-8EAA-69006D7B8399}" presName="parentLeftMargin" presStyleLbl="node1" presStyleIdx="0" presStyleCnt="4"/>
      <dgm:spPr/>
    </dgm:pt>
    <dgm:pt modelId="{E62EA14E-5465-405F-91D0-98FBDEED3C93}" type="pres">
      <dgm:prSet presAssocID="{8455E6DA-5BAD-41CB-8EAA-69006D7B839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689F95D-1301-4257-BFFA-E9374BDFDD66}" type="pres">
      <dgm:prSet presAssocID="{8455E6DA-5BAD-41CB-8EAA-69006D7B8399}" presName="negativeSpace" presStyleCnt="0"/>
      <dgm:spPr/>
    </dgm:pt>
    <dgm:pt modelId="{662FA39B-DB34-4F41-AEEA-8FE6F0049B6B}" type="pres">
      <dgm:prSet presAssocID="{8455E6DA-5BAD-41CB-8EAA-69006D7B8399}" presName="childText" presStyleLbl="conFgAcc1" presStyleIdx="1" presStyleCnt="4">
        <dgm:presLayoutVars>
          <dgm:bulletEnabled val="1"/>
        </dgm:presLayoutVars>
      </dgm:prSet>
      <dgm:spPr/>
    </dgm:pt>
    <dgm:pt modelId="{8D45E962-58C6-4EA7-A866-567E033BB797}" type="pres">
      <dgm:prSet presAssocID="{695E5888-2A83-49E8-98A0-BD2DE8CF6361}" presName="spaceBetweenRectangles" presStyleCnt="0"/>
      <dgm:spPr/>
    </dgm:pt>
    <dgm:pt modelId="{469D569C-536A-4ACD-AC95-DAFE461C7F6D}" type="pres">
      <dgm:prSet presAssocID="{FF8824D1-5AE0-4ED1-A9A4-3BBB84E66D19}" presName="parentLin" presStyleCnt="0"/>
      <dgm:spPr/>
    </dgm:pt>
    <dgm:pt modelId="{C5E99648-5651-45EE-9F02-09489C50A2FF}" type="pres">
      <dgm:prSet presAssocID="{FF8824D1-5AE0-4ED1-A9A4-3BBB84E66D19}" presName="parentLeftMargin" presStyleLbl="node1" presStyleIdx="1" presStyleCnt="4"/>
      <dgm:spPr/>
    </dgm:pt>
    <dgm:pt modelId="{2C5D7BA8-D497-4DCB-94D2-C893AD5F1332}" type="pres">
      <dgm:prSet presAssocID="{FF8824D1-5AE0-4ED1-A9A4-3BBB84E66D1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21E0E21-54FE-4BF7-B49E-37C0D809DC90}" type="pres">
      <dgm:prSet presAssocID="{FF8824D1-5AE0-4ED1-A9A4-3BBB84E66D19}" presName="negativeSpace" presStyleCnt="0"/>
      <dgm:spPr/>
    </dgm:pt>
    <dgm:pt modelId="{2308A4F8-F078-43C9-829F-CAC29BD22CB6}" type="pres">
      <dgm:prSet presAssocID="{FF8824D1-5AE0-4ED1-A9A4-3BBB84E66D19}" presName="childText" presStyleLbl="conFgAcc1" presStyleIdx="2" presStyleCnt="4">
        <dgm:presLayoutVars>
          <dgm:bulletEnabled val="1"/>
        </dgm:presLayoutVars>
      </dgm:prSet>
      <dgm:spPr/>
    </dgm:pt>
    <dgm:pt modelId="{6336B374-F873-49E6-AF90-B70E61185138}" type="pres">
      <dgm:prSet presAssocID="{82FAC691-8A8B-4140-880C-401768885841}" presName="spaceBetweenRectangles" presStyleCnt="0"/>
      <dgm:spPr/>
    </dgm:pt>
    <dgm:pt modelId="{EF631ACA-53E0-41B6-AE03-E8EED77B6118}" type="pres">
      <dgm:prSet presAssocID="{ACAE851E-7E04-4375-9D59-C1AAF8A1BDF1}" presName="parentLin" presStyleCnt="0"/>
      <dgm:spPr/>
    </dgm:pt>
    <dgm:pt modelId="{9D27773B-E458-49D2-8520-D0DFC3C51075}" type="pres">
      <dgm:prSet presAssocID="{ACAE851E-7E04-4375-9D59-C1AAF8A1BDF1}" presName="parentLeftMargin" presStyleLbl="node1" presStyleIdx="2" presStyleCnt="4"/>
      <dgm:spPr/>
    </dgm:pt>
    <dgm:pt modelId="{E05CBA7E-F915-4E96-9993-C3FFFBEAC791}" type="pres">
      <dgm:prSet presAssocID="{ACAE851E-7E04-4375-9D59-C1AAF8A1BDF1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1D6E77C-174C-4FD6-9695-1D981D366C57}" type="pres">
      <dgm:prSet presAssocID="{ACAE851E-7E04-4375-9D59-C1AAF8A1BDF1}" presName="negativeSpace" presStyleCnt="0"/>
      <dgm:spPr/>
    </dgm:pt>
    <dgm:pt modelId="{344A3FAB-E092-45F7-991E-659F4B9A1A6B}" type="pres">
      <dgm:prSet presAssocID="{ACAE851E-7E04-4375-9D59-C1AAF8A1BDF1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6EC18F25-6DC4-401D-B871-AF6019A4385F}" type="presOf" srcId="{6D405D9B-E02D-4FCF-A735-C2386EE428D6}" destId="{9D861ACA-4617-4E64-AC2C-211B23B408D4}" srcOrd="0" destOrd="0" presId="urn:microsoft.com/office/officeart/2005/8/layout/list1"/>
    <dgm:cxn modelId="{6D161D36-9283-409B-870E-11CA7E91D08B}" type="presOf" srcId="{FF8824D1-5AE0-4ED1-A9A4-3BBB84E66D19}" destId="{C5E99648-5651-45EE-9F02-09489C50A2FF}" srcOrd="0" destOrd="0" presId="urn:microsoft.com/office/officeart/2005/8/layout/list1"/>
    <dgm:cxn modelId="{96E28A5C-8C38-432D-8D07-D9E286A04E0E}" type="presOf" srcId="{8455E6DA-5BAD-41CB-8EAA-69006D7B8399}" destId="{C99F042E-39E9-4BAC-A8BF-F5413137856F}" srcOrd="0" destOrd="0" presId="urn:microsoft.com/office/officeart/2005/8/layout/list1"/>
    <dgm:cxn modelId="{23FE2764-4ECE-469D-A343-90F27A01FB4E}" type="presOf" srcId="{ACAE851E-7E04-4375-9D59-C1AAF8A1BDF1}" destId="{9D27773B-E458-49D2-8520-D0DFC3C51075}" srcOrd="0" destOrd="0" presId="urn:microsoft.com/office/officeart/2005/8/layout/list1"/>
    <dgm:cxn modelId="{B7715868-DBD6-4ED4-927F-F331DE0EA44E}" type="presOf" srcId="{61960678-342B-471C-9CD8-713C2504C0C9}" destId="{662FA39B-DB34-4F41-AEEA-8FE6F0049B6B}" srcOrd="0" destOrd="1" presId="urn:microsoft.com/office/officeart/2005/8/layout/list1"/>
    <dgm:cxn modelId="{358AB968-62CE-41F3-B23B-D2FA42E7EE1C}" type="presOf" srcId="{FF8824D1-5AE0-4ED1-A9A4-3BBB84E66D19}" destId="{2C5D7BA8-D497-4DCB-94D2-C893AD5F1332}" srcOrd="1" destOrd="0" presId="urn:microsoft.com/office/officeart/2005/8/layout/list1"/>
    <dgm:cxn modelId="{197FD851-D482-43E1-AEC4-8D827A42A908}" type="presOf" srcId="{535B596E-3944-4156-861D-C722EF5B9314}" destId="{4A2895BE-5A78-4A0D-9294-50A72BB9AD42}" srcOrd="1" destOrd="0" presId="urn:microsoft.com/office/officeart/2005/8/layout/list1"/>
    <dgm:cxn modelId="{EDFDC774-1124-4BBF-BF2F-88BE4E017288}" srcId="{6D405D9B-E02D-4FCF-A735-C2386EE428D6}" destId="{FF8824D1-5AE0-4ED1-A9A4-3BBB84E66D19}" srcOrd="2" destOrd="0" parTransId="{1910D02B-177E-4D90-90E9-A7C9DC995190}" sibTransId="{82FAC691-8A8B-4140-880C-401768885841}"/>
    <dgm:cxn modelId="{B9466375-26EB-407A-A4FE-9D706D19CC5C}" type="presOf" srcId="{24FEA159-266D-407E-90A8-7CA63A964360}" destId="{662FA39B-DB34-4F41-AEEA-8FE6F0049B6B}" srcOrd="0" destOrd="0" presId="urn:microsoft.com/office/officeart/2005/8/layout/list1"/>
    <dgm:cxn modelId="{8A08905A-78DD-4B84-B381-552565F94773}" type="presOf" srcId="{8455E6DA-5BAD-41CB-8EAA-69006D7B8399}" destId="{E62EA14E-5465-405F-91D0-98FBDEED3C93}" srcOrd="1" destOrd="0" presId="urn:microsoft.com/office/officeart/2005/8/layout/list1"/>
    <dgm:cxn modelId="{3D4E6786-0E69-4485-8C34-D454A21BBFC0}" srcId="{6D405D9B-E02D-4FCF-A735-C2386EE428D6}" destId="{8455E6DA-5BAD-41CB-8EAA-69006D7B8399}" srcOrd="1" destOrd="0" parTransId="{979F9E68-E18D-4BC3-8E2E-CF87D1F70953}" sibTransId="{695E5888-2A83-49E8-98A0-BD2DE8CF6361}"/>
    <dgm:cxn modelId="{596B0E95-8256-43A9-BCF4-09B739E4DC0B}" type="presOf" srcId="{ACAE851E-7E04-4375-9D59-C1AAF8A1BDF1}" destId="{E05CBA7E-F915-4E96-9993-C3FFFBEAC791}" srcOrd="1" destOrd="0" presId="urn:microsoft.com/office/officeart/2005/8/layout/list1"/>
    <dgm:cxn modelId="{10BFCDA4-7454-45DA-9738-3F24082EA25D}" srcId="{6D405D9B-E02D-4FCF-A735-C2386EE428D6}" destId="{ACAE851E-7E04-4375-9D59-C1AAF8A1BDF1}" srcOrd="3" destOrd="0" parTransId="{6C608686-830C-45A1-AD68-361DE87FF2EF}" sibTransId="{B56D626D-7346-4A11-8C22-DE3C7E2CAFE8}"/>
    <dgm:cxn modelId="{DEDFE7A4-A29E-4D64-B53A-274195A53EC5}" srcId="{6D405D9B-E02D-4FCF-A735-C2386EE428D6}" destId="{535B596E-3944-4156-861D-C722EF5B9314}" srcOrd="0" destOrd="0" parTransId="{DA1ADE13-9BB2-40A3-98E1-C55D4F850294}" sibTransId="{872FCEE6-9750-415F-A025-DD8A85169CCF}"/>
    <dgm:cxn modelId="{DC7DD5CD-CC05-403E-80C7-1B7D0AA8F8BC}" srcId="{8455E6DA-5BAD-41CB-8EAA-69006D7B8399}" destId="{24FEA159-266D-407E-90A8-7CA63A964360}" srcOrd="0" destOrd="0" parTransId="{73F9E070-757D-4C15-B2A3-1EC0085B596C}" sibTransId="{35D7128B-D3AA-45E5-835F-5F0A622462A0}"/>
    <dgm:cxn modelId="{1553E4EE-D0A9-4FB1-88D9-B546E69D75ED}" type="presOf" srcId="{535B596E-3944-4156-861D-C722EF5B9314}" destId="{A4AA92A7-75C6-470E-A819-AE05A644C419}" srcOrd="0" destOrd="0" presId="urn:microsoft.com/office/officeart/2005/8/layout/list1"/>
    <dgm:cxn modelId="{8066D5F0-EEB4-405B-9F2F-DE46806C1850}" srcId="{8455E6DA-5BAD-41CB-8EAA-69006D7B8399}" destId="{61960678-342B-471C-9CD8-713C2504C0C9}" srcOrd="1" destOrd="0" parTransId="{AD17D3CD-4915-4587-A783-813B5BCE832C}" sibTransId="{5329E987-8D63-491C-9F02-EB8EA9FFFDB3}"/>
    <dgm:cxn modelId="{B267C94C-BFBC-4115-ABEE-E7B6A91702FE}" type="presParOf" srcId="{9D861ACA-4617-4E64-AC2C-211B23B408D4}" destId="{86D0B317-173C-4A23-8A31-707393C739B3}" srcOrd="0" destOrd="0" presId="urn:microsoft.com/office/officeart/2005/8/layout/list1"/>
    <dgm:cxn modelId="{DAEAA781-1CB6-4265-92FF-7C766A280CA7}" type="presParOf" srcId="{86D0B317-173C-4A23-8A31-707393C739B3}" destId="{A4AA92A7-75C6-470E-A819-AE05A644C419}" srcOrd="0" destOrd="0" presId="urn:microsoft.com/office/officeart/2005/8/layout/list1"/>
    <dgm:cxn modelId="{CD32B3AD-5162-47C4-A036-2F30404384F9}" type="presParOf" srcId="{86D0B317-173C-4A23-8A31-707393C739B3}" destId="{4A2895BE-5A78-4A0D-9294-50A72BB9AD42}" srcOrd="1" destOrd="0" presId="urn:microsoft.com/office/officeart/2005/8/layout/list1"/>
    <dgm:cxn modelId="{AAB8BF4A-1C9C-4404-A6B0-DACFFE8EABF5}" type="presParOf" srcId="{9D861ACA-4617-4E64-AC2C-211B23B408D4}" destId="{FA2A91AB-A8AF-4EA0-93ED-CECEDD5AB4A3}" srcOrd="1" destOrd="0" presId="urn:microsoft.com/office/officeart/2005/8/layout/list1"/>
    <dgm:cxn modelId="{F3FE1DDF-A9D7-437F-B9BB-4D8A04B3120B}" type="presParOf" srcId="{9D861ACA-4617-4E64-AC2C-211B23B408D4}" destId="{FBF9FA84-CB3B-4FE6-AAD5-64AFBF8DE57C}" srcOrd="2" destOrd="0" presId="urn:microsoft.com/office/officeart/2005/8/layout/list1"/>
    <dgm:cxn modelId="{330F7379-0C4B-4930-9BFA-47A4A3796D85}" type="presParOf" srcId="{9D861ACA-4617-4E64-AC2C-211B23B408D4}" destId="{B0929A55-3592-4B8E-A102-88EB5626C2D0}" srcOrd="3" destOrd="0" presId="urn:microsoft.com/office/officeart/2005/8/layout/list1"/>
    <dgm:cxn modelId="{A0FAB625-5FA9-4BBC-8214-5456EB2161BD}" type="presParOf" srcId="{9D861ACA-4617-4E64-AC2C-211B23B408D4}" destId="{A4CC0FE7-AA93-4183-914F-471E5CA3075A}" srcOrd="4" destOrd="0" presId="urn:microsoft.com/office/officeart/2005/8/layout/list1"/>
    <dgm:cxn modelId="{121604E5-0A63-4272-9C6F-55F2F5ABF7D7}" type="presParOf" srcId="{A4CC0FE7-AA93-4183-914F-471E5CA3075A}" destId="{C99F042E-39E9-4BAC-A8BF-F5413137856F}" srcOrd="0" destOrd="0" presId="urn:microsoft.com/office/officeart/2005/8/layout/list1"/>
    <dgm:cxn modelId="{74A0F1C0-3BE3-488F-9821-7DAD5AFA635A}" type="presParOf" srcId="{A4CC0FE7-AA93-4183-914F-471E5CA3075A}" destId="{E62EA14E-5465-405F-91D0-98FBDEED3C93}" srcOrd="1" destOrd="0" presId="urn:microsoft.com/office/officeart/2005/8/layout/list1"/>
    <dgm:cxn modelId="{1F7F4DDF-8B6A-4260-9E13-DE9797F68B95}" type="presParOf" srcId="{9D861ACA-4617-4E64-AC2C-211B23B408D4}" destId="{4689F95D-1301-4257-BFFA-E9374BDFDD66}" srcOrd="5" destOrd="0" presId="urn:microsoft.com/office/officeart/2005/8/layout/list1"/>
    <dgm:cxn modelId="{7838F9ED-8DCB-4D8B-A75C-B30A6033EF52}" type="presParOf" srcId="{9D861ACA-4617-4E64-AC2C-211B23B408D4}" destId="{662FA39B-DB34-4F41-AEEA-8FE6F0049B6B}" srcOrd="6" destOrd="0" presId="urn:microsoft.com/office/officeart/2005/8/layout/list1"/>
    <dgm:cxn modelId="{95943CF3-2642-4AD2-8363-0A86B43FBE53}" type="presParOf" srcId="{9D861ACA-4617-4E64-AC2C-211B23B408D4}" destId="{8D45E962-58C6-4EA7-A866-567E033BB797}" srcOrd="7" destOrd="0" presId="urn:microsoft.com/office/officeart/2005/8/layout/list1"/>
    <dgm:cxn modelId="{3831890D-3C7E-412E-B228-70886C4797CC}" type="presParOf" srcId="{9D861ACA-4617-4E64-AC2C-211B23B408D4}" destId="{469D569C-536A-4ACD-AC95-DAFE461C7F6D}" srcOrd="8" destOrd="0" presId="urn:microsoft.com/office/officeart/2005/8/layout/list1"/>
    <dgm:cxn modelId="{DBEF05AF-31AE-4618-BEAC-D0B244FBCD2A}" type="presParOf" srcId="{469D569C-536A-4ACD-AC95-DAFE461C7F6D}" destId="{C5E99648-5651-45EE-9F02-09489C50A2FF}" srcOrd="0" destOrd="0" presId="urn:microsoft.com/office/officeart/2005/8/layout/list1"/>
    <dgm:cxn modelId="{3FFE1E1E-66E7-4BB9-8DB5-E88AE59FBB26}" type="presParOf" srcId="{469D569C-536A-4ACD-AC95-DAFE461C7F6D}" destId="{2C5D7BA8-D497-4DCB-94D2-C893AD5F1332}" srcOrd="1" destOrd="0" presId="urn:microsoft.com/office/officeart/2005/8/layout/list1"/>
    <dgm:cxn modelId="{FEEE6C38-4408-4303-8EAA-9DE0D9F642EE}" type="presParOf" srcId="{9D861ACA-4617-4E64-AC2C-211B23B408D4}" destId="{F21E0E21-54FE-4BF7-B49E-37C0D809DC90}" srcOrd="9" destOrd="0" presId="urn:microsoft.com/office/officeart/2005/8/layout/list1"/>
    <dgm:cxn modelId="{9033FC62-55EE-42BC-9CAA-01B176FEC531}" type="presParOf" srcId="{9D861ACA-4617-4E64-AC2C-211B23B408D4}" destId="{2308A4F8-F078-43C9-829F-CAC29BD22CB6}" srcOrd="10" destOrd="0" presId="urn:microsoft.com/office/officeart/2005/8/layout/list1"/>
    <dgm:cxn modelId="{B8AE9970-F6C5-4050-A89A-7489AF7F6AF6}" type="presParOf" srcId="{9D861ACA-4617-4E64-AC2C-211B23B408D4}" destId="{6336B374-F873-49E6-AF90-B70E61185138}" srcOrd="11" destOrd="0" presId="urn:microsoft.com/office/officeart/2005/8/layout/list1"/>
    <dgm:cxn modelId="{82EE4753-5C0F-4FD3-A7EC-67AA839B9F9A}" type="presParOf" srcId="{9D861ACA-4617-4E64-AC2C-211B23B408D4}" destId="{EF631ACA-53E0-41B6-AE03-E8EED77B6118}" srcOrd="12" destOrd="0" presId="urn:microsoft.com/office/officeart/2005/8/layout/list1"/>
    <dgm:cxn modelId="{8D69DCAA-CFDB-4F82-A652-8C93DE3C1104}" type="presParOf" srcId="{EF631ACA-53E0-41B6-AE03-E8EED77B6118}" destId="{9D27773B-E458-49D2-8520-D0DFC3C51075}" srcOrd="0" destOrd="0" presId="urn:microsoft.com/office/officeart/2005/8/layout/list1"/>
    <dgm:cxn modelId="{BB073058-F2A2-407A-B114-EA0CB33BE745}" type="presParOf" srcId="{EF631ACA-53E0-41B6-AE03-E8EED77B6118}" destId="{E05CBA7E-F915-4E96-9993-C3FFFBEAC791}" srcOrd="1" destOrd="0" presId="urn:microsoft.com/office/officeart/2005/8/layout/list1"/>
    <dgm:cxn modelId="{757DED0C-6D82-432A-BD78-6826762D3204}" type="presParOf" srcId="{9D861ACA-4617-4E64-AC2C-211B23B408D4}" destId="{C1D6E77C-174C-4FD6-9695-1D981D366C57}" srcOrd="13" destOrd="0" presId="urn:microsoft.com/office/officeart/2005/8/layout/list1"/>
    <dgm:cxn modelId="{764A6186-C371-4A86-AF14-1AE18496F5DB}" type="presParOf" srcId="{9D861ACA-4617-4E64-AC2C-211B23B408D4}" destId="{344A3FAB-E092-45F7-991E-659F4B9A1A6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79409E-0C73-47ED-8AE2-57B2007647E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6CE3423-36BA-4FD3-B1E7-EE6DD578D8AE}">
      <dgm:prSet/>
      <dgm:spPr/>
      <dgm:t>
        <a:bodyPr/>
        <a:lstStyle/>
        <a:p>
          <a:r>
            <a:rPr lang="en-US"/>
            <a:t>Familiar experience</a:t>
          </a:r>
        </a:p>
      </dgm:t>
    </dgm:pt>
    <dgm:pt modelId="{C2B44852-FF01-4859-AD13-EA3A96AA8421}" type="parTrans" cxnId="{7E18231D-3150-4380-A879-A00E5D1E3206}">
      <dgm:prSet/>
      <dgm:spPr/>
      <dgm:t>
        <a:bodyPr/>
        <a:lstStyle/>
        <a:p>
          <a:endParaRPr lang="en-US"/>
        </a:p>
      </dgm:t>
    </dgm:pt>
    <dgm:pt modelId="{6D892EB9-D136-426F-A303-F5BB29C70C40}" type="sibTrans" cxnId="{7E18231D-3150-4380-A879-A00E5D1E3206}">
      <dgm:prSet/>
      <dgm:spPr/>
      <dgm:t>
        <a:bodyPr/>
        <a:lstStyle/>
        <a:p>
          <a:endParaRPr lang="en-US"/>
        </a:p>
      </dgm:t>
    </dgm:pt>
    <dgm:pt modelId="{0CF23101-9D86-492F-BC7E-B301BC49A7D3}">
      <dgm:prSet/>
      <dgm:spPr/>
      <dgm:t>
        <a:bodyPr/>
        <a:lstStyle/>
        <a:p>
          <a:r>
            <a:rPr lang="en-US"/>
            <a:t>SDK abstraction</a:t>
          </a:r>
        </a:p>
      </dgm:t>
    </dgm:pt>
    <dgm:pt modelId="{FFD29FE9-6DEF-4383-93B1-7E5E11ECBA2F}" type="parTrans" cxnId="{856A50D6-BD54-426F-9162-444D468A3972}">
      <dgm:prSet/>
      <dgm:spPr/>
      <dgm:t>
        <a:bodyPr/>
        <a:lstStyle/>
        <a:p>
          <a:endParaRPr lang="en-US"/>
        </a:p>
      </dgm:t>
    </dgm:pt>
    <dgm:pt modelId="{5411BE45-591D-46B0-B0FC-42A706056239}" type="sibTrans" cxnId="{856A50D6-BD54-426F-9162-444D468A3972}">
      <dgm:prSet/>
      <dgm:spPr/>
      <dgm:t>
        <a:bodyPr/>
        <a:lstStyle/>
        <a:p>
          <a:endParaRPr lang="en-US"/>
        </a:p>
      </dgm:t>
    </dgm:pt>
    <dgm:pt modelId="{AA951B92-68F9-439A-80DF-3B565D6C0765}">
      <dgm:prSet/>
      <dgm:spPr/>
      <dgm:t>
        <a:bodyPr/>
        <a:lstStyle/>
        <a:p>
          <a:r>
            <a:rPr lang="en-US"/>
            <a:t>Performance benefits</a:t>
          </a:r>
        </a:p>
      </dgm:t>
    </dgm:pt>
    <dgm:pt modelId="{3AE0F574-3B50-449E-9C91-75291C5317BE}" type="parTrans" cxnId="{6147FF8D-432B-4065-9890-EAF97C3D2D54}">
      <dgm:prSet/>
      <dgm:spPr/>
      <dgm:t>
        <a:bodyPr/>
        <a:lstStyle/>
        <a:p>
          <a:endParaRPr lang="en-US"/>
        </a:p>
      </dgm:t>
    </dgm:pt>
    <dgm:pt modelId="{6E7F8BE5-4C11-4BEB-81A8-A5363F858BD8}" type="sibTrans" cxnId="{6147FF8D-432B-4065-9890-EAF97C3D2D54}">
      <dgm:prSet/>
      <dgm:spPr/>
      <dgm:t>
        <a:bodyPr/>
        <a:lstStyle/>
        <a:p>
          <a:endParaRPr lang="en-US"/>
        </a:p>
      </dgm:t>
    </dgm:pt>
    <dgm:pt modelId="{57BB38AC-579D-4090-8803-61DF99A038F9}" type="pres">
      <dgm:prSet presAssocID="{5279409E-0C73-47ED-8AE2-57B2007647E1}" presName="root" presStyleCnt="0">
        <dgm:presLayoutVars>
          <dgm:dir/>
          <dgm:resizeHandles val="exact"/>
        </dgm:presLayoutVars>
      </dgm:prSet>
      <dgm:spPr/>
    </dgm:pt>
    <dgm:pt modelId="{84584BC2-B8AE-4F4A-9797-466AD24D209C}" type="pres">
      <dgm:prSet presAssocID="{56CE3423-36BA-4FD3-B1E7-EE6DD578D8AE}" presName="compNode" presStyleCnt="0"/>
      <dgm:spPr/>
    </dgm:pt>
    <dgm:pt modelId="{167C3372-7739-4DBF-86CD-4E73B2DE4F60}" type="pres">
      <dgm:prSet presAssocID="{56CE3423-36BA-4FD3-B1E7-EE6DD578D8AE}" presName="bgRect" presStyleLbl="bgShp" presStyleIdx="0" presStyleCnt="3"/>
      <dgm:spPr/>
    </dgm:pt>
    <dgm:pt modelId="{A7F2186B-603D-4C44-9CE4-D7630B7E4D43}" type="pres">
      <dgm:prSet presAssocID="{56CE3423-36BA-4FD3-B1E7-EE6DD578D8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E22A91D6-2E9D-469F-98AC-5865EDC71A4D}" type="pres">
      <dgm:prSet presAssocID="{56CE3423-36BA-4FD3-B1E7-EE6DD578D8AE}" presName="spaceRect" presStyleCnt="0"/>
      <dgm:spPr/>
    </dgm:pt>
    <dgm:pt modelId="{D1D5D857-5887-4296-974E-75E733198DE4}" type="pres">
      <dgm:prSet presAssocID="{56CE3423-36BA-4FD3-B1E7-EE6DD578D8AE}" presName="parTx" presStyleLbl="revTx" presStyleIdx="0" presStyleCnt="3">
        <dgm:presLayoutVars>
          <dgm:chMax val="0"/>
          <dgm:chPref val="0"/>
        </dgm:presLayoutVars>
      </dgm:prSet>
      <dgm:spPr/>
    </dgm:pt>
    <dgm:pt modelId="{AA779930-44FC-4A56-B232-56F06DF5C719}" type="pres">
      <dgm:prSet presAssocID="{6D892EB9-D136-426F-A303-F5BB29C70C40}" presName="sibTrans" presStyleCnt="0"/>
      <dgm:spPr/>
    </dgm:pt>
    <dgm:pt modelId="{A12D6315-A249-42DD-A14F-A8935EC3FF6E}" type="pres">
      <dgm:prSet presAssocID="{0CF23101-9D86-492F-BC7E-B301BC49A7D3}" presName="compNode" presStyleCnt="0"/>
      <dgm:spPr/>
    </dgm:pt>
    <dgm:pt modelId="{7CF8268D-2477-4CD4-955B-275772ED8E08}" type="pres">
      <dgm:prSet presAssocID="{0CF23101-9D86-492F-BC7E-B301BC49A7D3}" presName="bgRect" presStyleLbl="bgShp" presStyleIdx="1" presStyleCnt="3"/>
      <dgm:spPr/>
    </dgm:pt>
    <dgm:pt modelId="{AA3C32C3-B6AD-44D1-BEF7-4E497B4ABB36}" type="pres">
      <dgm:prSet presAssocID="{0CF23101-9D86-492F-BC7E-B301BC49A7D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9F13445-9B13-4D50-BA97-B1762CD4EFA2}" type="pres">
      <dgm:prSet presAssocID="{0CF23101-9D86-492F-BC7E-B301BC49A7D3}" presName="spaceRect" presStyleCnt="0"/>
      <dgm:spPr/>
    </dgm:pt>
    <dgm:pt modelId="{288C21F3-0FFA-45BE-832B-93C61ECBAC4F}" type="pres">
      <dgm:prSet presAssocID="{0CF23101-9D86-492F-BC7E-B301BC49A7D3}" presName="parTx" presStyleLbl="revTx" presStyleIdx="1" presStyleCnt="3">
        <dgm:presLayoutVars>
          <dgm:chMax val="0"/>
          <dgm:chPref val="0"/>
        </dgm:presLayoutVars>
      </dgm:prSet>
      <dgm:spPr/>
    </dgm:pt>
    <dgm:pt modelId="{A0A48BF1-2791-490F-BFD8-ABF93D558DB8}" type="pres">
      <dgm:prSet presAssocID="{5411BE45-591D-46B0-B0FC-42A706056239}" presName="sibTrans" presStyleCnt="0"/>
      <dgm:spPr/>
    </dgm:pt>
    <dgm:pt modelId="{4032B43E-DD46-4F05-862C-2746886345DC}" type="pres">
      <dgm:prSet presAssocID="{AA951B92-68F9-439A-80DF-3B565D6C0765}" presName="compNode" presStyleCnt="0"/>
      <dgm:spPr/>
    </dgm:pt>
    <dgm:pt modelId="{4A43FC63-039B-4B02-A1C5-F79110FCAE1D}" type="pres">
      <dgm:prSet presAssocID="{AA951B92-68F9-439A-80DF-3B565D6C0765}" presName="bgRect" presStyleLbl="bgShp" presStyleIdx="2" presStyleCnt="3"/>
      <dgm:spPr/>
    </dgm:pt>
    <dgm:pt modelId="{ED31DBAA-C5F8-4351-8631-DFD1DAC63249}" type="pres">
      <dgm:prSet presAssocID="{AA951B92-68F9-439A-80DF-3B565D6C076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F9D0E56-48EA-4FB6-AEC4-C9EE1258BAA1}" type="pres">
      <dgm:prSet presAssocID="{AA951B92-68F9-439A-80DF-3B565D6C0765}" presName="spaceRect" presStyleCnt="0"/>
      <dgm:spPr/>
    </dgm:pt>
    <dgm:pt modelId="{9D858851-19F9-44AD-A4AD-A739EEAA03DA}" type="pres">
      <dgm:prSet presAssocID="{AA951B92-68F9-439A-80DF-3B565D6C076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18231D-3150-4380-A879-A00E5D1E3206}" srcId="{5279409E-0C73-47ED-8AE2-57B2007647E1}" destId="{56CE3423-36BA-4FD3-B1E7-EE6DD578D8AE}" srcOrd="0" destOrd="0" parTransId="{C2B44852-FF01-4859-AD13-EA3A96AA8421}" sibTransId="{6D892EB9-D136-426F-A303-F5BB29C70C40}"/>
    <dgm:cxn modelId="{6147FF8D-432B-4065-9890-EAF97C3D2D54}" srcId="{5279409E-0C73-47ED-8AE2-57B2007647E1}" destId="{AA951B92-68F9-439A-80DF-3B565D6C0765}" srcOrd="2" destOrd="0" parTransId="{3AE0F574-3B50-449E-9C91-75291C5317BE}" sibTransId="{6E7F8BE5-4C11-4BEB-81A8-A5363F858BD8}"/>
    <dgm:cxn modelId="{2E2F9D95-86F7-45F8-9DDC-352EE8D91C79}" type="presOf" srcId="{5279409E-0C73-47ED-8AE2-57B2007647E1}" destId="{57BB38AC-579D-4090-8803-61DF99A038F9}" srcOrd="0" destOrd="0" presId="urn:microsoft.com/office/officeart/2018/2/layout/IconVerticalSolidList"/>
    <dgm:cxn modelId="{DFA774B6-D9C7-425D-9E0E-70F7206E429A}" type="presOf" srcId="{0CF23101-9D86-492F-BC7E-B301BC49A7D3}" destId="{288C21F3-0FFA-45BE-832B-93C61ECBAC4F}" srcOrd="0" destOrd="0" presId="urn:microsoft.com/office/officeart/2018/2/layout/IconVerticalSolidList"/>
    <dgm:cxn modelId="{CD1281BE-1BDC-411F-B833-39405E217F39}" type="presOf" srcId="{AA951B92-68F9-439A-80DF-3B565D6C0765}" destId="{9D858851-19F9-44AD-A4AD-A739EEAA03DA}" srcOrd="0" destOrd="0" presId="urn:microsoft.com/office/officeart/2018/2/layout/IconVerticalSolidList"/>
    <dgm:cxn modelId="{856A50D6-BD54-426F-9162-444D468A3972}" srcId="{5279409E-0C73-47ED-8AE2-57B2007647E1}" destId="{0CF23101-9D86-492F-BC7E-B301BC49A7D3}" srcOrd="1" destOrd="0" parTransId="{FFD29FE9-6DEF-4383-93B1-7E5E11ECBA2F}" sibTransId="{5411BE45-591D-46B0-B0FC-42A706056239}"/>
    <dgm:cxn modelId="{C250DAF8-B762-4EDC-892F-3B87B0FC7244}" type="presOf" srcId="{56CE3423-36BA-4FD3-B1E7-EE6DD578D8AE}" destId="{D1D5D857-5887-4296-974E-75E733198DE4}" srcOrd="0" destOrd="0" presId="urn:microsoft.com/office/officeart/2018/2/layout/IconVerticalSolidList"/>
    <dgm:cxn modelId="{F4356C83-EDE5-4B45-8A8E-418276356101}" type="presParOf" srcId="{57BB38AC-579D-4090-8803-61DF99A038F9}" destId="{84584BC2-B8AE-4F4A-9797-466AD24D209C}" srcOrd="0" destOrd="0" presId="urn:microsoft.com/office/officeart/2018/2/layout/IconVerticalSolidList"/>
    <dgm:cxn modelId="{451A879A-02B3-4BAA-AF5D-BCB3B5528728}" type="presParOf" srcId="{84584BC2-B8AE-4F4A-9797-466AD24D209C}" destId="{167C3372-7739-4DBF-86CD-4E73B2DE4F60}" srcOrd="0" destOrd="0" presId="urn:microsoft.com/office/officeart/2018/2/layout/IconVerticalSolidList"/>
    <dgm:cxn modelId="{F57F795F-16D7-4598-B8BC-4B0621D5A4F3}" type="presParOf" srcId="{84584BC2-B8AE-4F4A-9797-466AD24D209C}" destId="{A7F2186B-603D-4C44-9CE4-D7630B7E4D43}" srcOrd="1" destOrd="0" presId="urn:microsoft.com/office/officeart/2018/2/layout/IconVerticalSolidList"/>
    <dgm:cxn modelId="{08FFFFDC-485A-4C65-8294-F656A4CAE362}" type="presParOf" srcId="{84584BC2-B8AE-4F4A-9797-466AD24D209C}" destId="{E22A91D6-2E9D-469F-98AC-5865EDC71A4D}" srcOrd="2" destOrd="0" presId="urn:microsoft.com/office/officeart/2018/2/layout/IconVerticalSolidList"/>
    <dgm:cxn modelId="{F96CD718-1AB6-4D7D-A31C-DADD325E539B}" type="presParOf" srcId="{84584BC2-B8AE-4F4A-9797-466AD24D209C}" destId="{D1D5D857-5887-4296-974E-75E733198DE4}" srcOrd="3" destOrd="0" presId="urn:microsoft.com/office/officeart/2018/2/layout/IconVerticalSolidList"/>
    <dgm:cxn modelId="{94A7D723-FE3F-4CAA-B51C-A48B522F0E44}" type="presParOf" srcId="{57BB38AC-579D-4090-8803-61DF99A038F9}" destId="{AA779930-44FC-4A56-B232-56F06DF5C719}" srcOrd="1" destOrd="0" presId="urn:microsoft.com/office/officeart/2018/2/layout/IconVerticalSolidList"/>
    <dgm:cxn modelId="{92541A0E-6A4A-4435-A7CD-6DB6BAD610E1}" type="presParOf" srcId="{57BB38AC-579D-4090-8803-61DF99A038F9}" destId="{A12D6315-A249-42DD-A14F-A8935EC3FF6E}" srcOrd="2" destOrd="0" presId="urn:microsoft.com/office/officeart/2018/2/layout/IconVerticalSolidList"/>
    <dgm:cxn modelId="{1CF750E9-6E95-4289-9BDD-9199C8A73572}" type="presParOf" srcId="{A12D6315-A249-42DD-A14F-A8935EC3FF6E}" destId="{7CF8268D-2477-4CD4-955B-275772ED8E08}" srcOrd="0" destOrd="0" presId="urn:microsoft.com/office/officeart/2018/2/layout/IconVerticalSolidList"/>
    <dgm:cxn modelId="{A093633B-3DF7-4218-B812-E10117775311}" type="presParOf" srcId="{A12D6315-A249-42DD-A14F-A8935EC3FF6E}" destId="{AA3C32C3-B6AD-44D1-BEF7-4E497B4ABB36}" srcOrd="1" destOrd="0" presId="urn:microsoft.com/office/officeart/2018/2/layout/IconVerticalSolidList"/>
    <dgm:cxn modelId="{80593960-6362-4BBF-906B-FF984A6B9595}" type="presParOf" srcId="{A12D6315-A249-42DD-A14F-A8935EC3FF6E}" destId="{C9F13445-9B13-4D50-BA97-B1762CD4EFA2}" srcOrd="2" destOrd="0" presId="urn:microsoft.com/office/officeart/2018/2/layout/IconVerticalSolidList"/>
    <dgm:cxn modelId="{A3B25F22-7EC9-461F-9130-F62762B7EF95}" type="presParOf" srcId="{A12D6315-A249-42DD-A14F-A8935EC3FF6E}" destId="{288C21F3-0FFA-45BE-832B-93C61ECBAC4F}" srcOrd="3" destOrd="0" presId="urn:microsoft.com/office/officeart/2018/2/layout/IconVerticalSolidList"/>
    <dgm:cxn modelId="{ECE73DE8-D421-47E6-8A3F-EE571A3BAB58}" type="presParOf" srcId="{57BB38AC-579D-4090-8803-61DF99A038F9}" destId="{A0A48BF1-2791-490F-BFD8-ABF93D558DB8}" srcOrd="3" destOrd="0" presId="urn:microsoft.com/office/officeart/2018/2/layout/IconVerticalSolidList"/>
    <dgm:cxn modelId="{350F630C-0831-444A-8054-E058A6059BA5}" type="presParOf" srcId="{57BB38AC-579D-4090-8803-61DF99A038F9}" destId="{4032B43E-DD46-4F05-862C-2746886345DC}" srcOrd="4" destOrd="0" presId="urn:microsoft.com/office/officeart/2018/2/layout/IconVerticalSolidList"/>
    <dgm:cxn modelId="{6DC7355B-4E5C-4DEC-874C-317B3C6BB9EA}" type="presParOf" srcId="{4032B43E-DD46-4F05-862C-2746886345DC}" destId="{4A43FC63-039B-4B02-A1C5-F79110FCAE1D}" srcOrd="0" destOrd="0" presId="urn:microsoft.com/office/officeart/2018/2/layout/IconVerticalSolidList"/>
    <dgm:cxn modelId="{25B54F82-C00E-4F56-8783-5655DF942B16}" type="presParOf" srcId="{4032B43E-DD46-4F05-862C-2746886345DC}" destId="{ED31DBAA-C5F8-4351-8631-DFD1DAC63249}" srcOrd="1" destOrd="0" presId="urn:microsoft.com/office/officeart/2018/2/layout/IconVerticalSolidList"/>
    <dgm:cxn modelId="{7D9191C1-0F31-44CA-85A2-841512394768}" type="presParOf" srcId="{4032B43E-DD46-4F05-862C-2746886345DC}" destId="{BF9D0E56-48EA-4FB6-AEC4-C9EE1258BAA1}" srcOrd="2" destOrd="0" presId="urn:microsoft.com/office/officeart/2018/2/layout/IconVerticalSolidList"/>
    <dgm:cxn modelId="{BE7CE8AE-F4C5-4BFA-8140-56FDE1F6C62B}" type="presParOf" srcId="{4032B43E-DD46-4F05-862C-2746886345DC}" destId="{9D858851-19F9-44AD-A4AD-A739EEAA03D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F9FA84-CB3B-4FE6-AAD5-64AFBF8DE57C}">
      <dsp:nvSpPr>
        <dsp:cNvPr id="0" name=""/>
        <dsp:cNvSpPr/>
      </dsp:nvSpPr>
      <dsp:spPr>
        <a:xfrm>
          <a:off x="0" y="1405381"/>
          <a:ext cx="626364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2895BE-5A78-4A0D-9294-50A72BB9AD42}">
      <dsp:nvSpPr>
        <dsp:cNvPr id="0" name=""/>
        <dsp:cNvSpPr/>
      </dsp:nvSpPr>
      <dsp:spPr>
        <a:xfrm>
          <a:off x="313182" y="1183981"/>
          <a:ext cx="4384548" cy="44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What </a:t>
          </a:r>
          <a:r>
            <a:rPr lang="en-US" sz="1500" kern="1200">
              <a:latin typeface="Calibri Light" panose="020F0302020204030204"/>
            </a:rPr>
            <a:t>and why .NET on </a:t>
          </a:r>
          <a:r>
            <a:rPr lang="en-US" sz="1500" kern="1200"/>
            <a:t>Azure </a:t>
          </a:r>
          <a:r>
            <a:rPr lang="en-US" sz="1500" kern="1200">
              <a:latin typeface="Calibri Light" panose="020F0302020204030204"/>
            </a:rPr>
            <a:t>functions </a:t>
          </a:r>
          <a:r>
            <a:rPr lang="en-US" sz="1500" kern="1200"/>
            <a:t>?</a:t>
          </a:r>
          <a:r>
            <a:rPr lang="en-US" sz="1500" kern="1200">
              <a:latin typeface="Calibri Light" panose="020F0302020204030204"/>
            </a:rPr>
            <a:t> </a:t>
          </a:r>
        </a:p>
      </dsp:txBody>
      <dsp:txXfrm>
        <a:off x="334798" y="1205597"/>
        <a:ext cx="4341316" cy="399568"/>
      </dsp:txXfrm>
    </dsp:sp>
    <dsp:sp modelId="{662FA39B-DB34-4F41-AEEA-8FE6F0049B6B}">
      <dsp:nvSpPr>
        <dsp:cNvPr id="0" name=""/>
        <dsp:cNvSpPr/>
      </dsp:nvSpPr>
      <dsp:spPr>
        <a:xfrm>
          <a:off x="0" y="2085781"/>
          <a:ext cx="626364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544907"/>
              <a:satOff val="5022"/>
              <a:lumOff val="32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312420" rIns="486128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latin typeface="Calibri Light" panose="020F0302020204030204"/>
            </a:rPr>
            <a:t>.NET Functions isolated worker process</a:t>
          </a:r>
          <a:endParaRPr lang="en-US" sz="1500" kern="120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latin typeface="Calibri Light" panose="020F0302020204030204"/>
            </a:rPr>
            <a:t> Isolated worker enhancements </a:t>
          </a:r>
          <a:endParaRPr lang="en-US" sz="1500" kern="1200"/>
        </a:p>
      </dsp:txBody>
      <dsp:txXfrm>
        <a:off x="0" y="2085781"/>
        <a:ext cx="6263640" cy="874125"/>
      </dsp:txXfrm>
    </dsp:sp>
    <dsp:sp modelId="{E62EA14E-5465-405F-91D0-98FBDEED3C93}">
      <dsp:nvSpPr>
        <dsp:cNvPr id="0" name=""/>
        <dsp:cNvSpPr/>
      </dsp:nvSpPr>
      <dsp:spPr>
        <a:xfrm>
          <a:off x="313182" y="1864381"/>
          <a:ext cx="4384548" cy="442800"/>
        </a:xfrm>
        <a:prstGeom prst="roundRect">
          <a:avLst/>
        </a:prstGeom>
        <a:solidFill>
          <a:schemeClr val="accent5">
            <a:hueOff val="544907"/>
            <a:satOff val="5022"/>
            <a:lumOff val="32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.NET on Azure functions</a:t>
          </a:r>
          <a:r>
            <a:rPr lang="en-US" sz="1500" kern="1200">
              <a:latin typeface="Calibri Light" panose="020F0302020204030204"/>
            </a:rPr>
            <a:t> </a:t>
          </a:r>
          <a:endParaRPr lang="en-US" sz="1500" kern="1200"/>
        </a:p>
      </dsp:txBody>
      <dsp:txXfrm>
        <a:off x="334798" y="1885997"/>
        <a:ext cx="4341316" cy="399568"/>
      </dsp:txXfrm>
    </dsp:sp>
    <dsp:sp modelId="{2308A4F8-F078-43C9-829F-CAC29BD22CB6}">
      <dsp:nvSpPr>
        <dsp:cNvPr id="0" name=""/>
        <dsp:cNvSpPr/>
      </dsp:nvSpPr>
      <dsp:spPr>
        <a:xfrm>
          <a:off x="0" y="3262306"/>
          <a:ext cx="626364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89814"/>
              <a:satOff val="10045"/>
              <a:lumOff val="65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5D7BA8-D497-4DCB-94D2-C893AD5F1332}">
      <dsp:nvSpPr>
        <dsp:cNvPr id="0" name=""/>
        <dsp:cNvSpPr/>
      </dsp:nvSpPr>
      <dsp:spPr>
        <a:xfrm>
          <a:off x="313182" y="3040906"/>
          <a:ext cx="4384548" cy="442800"/>
        </a:xfrm>
        <a:prstGeom prst="roundRect">
          <a:avLst/>
        </a:prstGeom>
        <a:solidFill>
          <a:schemeClr val="accent5">
            <a:hueOff val="1089814"/>
            <a:satOff val="10045"/>
            <a:lumOff val="65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Migrating from the retired .NET versions to .NET 7</a:t>
          </a:r>
        </a:p>
      </dsp:txBody>
      <dsp:txXfrm>
        <a:off x="334798" y="3062522"/>
        <a:ext cx="4341316" cy="399568"/>
      </dsp:txXfrm>
    </dsp:sp>
    <dsp:sp modelId="{344A3FAB-E092-45F7-991E-659F4B9A1A6B}">
      <dsp:nvSpPr>
        <dsp:cNvPr id="0" name=""/>
        <dsp:cNvSpPr/>
      </dsp:nvSpPr>
      <dsp:spPr>
        <a:xfrm>
          <a:off x="0" y="3942706"/>
          <a:ext cx="626364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634722"/>
              <a:satOff val="15067"/>
              <a:lumOff val="98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5CBA7E-F915-4E96-9993-C3FFFBEAC791}">
      <dsp:nvSpPr>
        <dsp:cNvPr id="0" name=""/>
        <dsp:cNvSpPr/>
      </dsp:nvSpPr>
      <dsp:spPr>
        <a:xfrm>
          <a:off x="313182" y="3721306"/>
          <a:ext cx="4384548" cy="442800"/>
        </a:xfrm>
        <a:prstGeom prst="roundRect">
          <a:avLst/>
        </a:prstGeom>
        <a:solidFill>
          <a:schemeClr val="accent5">
            <a:hueOff val="1634722"/>
            <a:satOff val="15067"/>
            <a:lumOff val="98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QnA</a:t>
          </a:r>
          <a:endParaRPr lang="en-US" sz="1500" kern="1200"/>
        </a:p>
      </dsp:txBody>
      <dsp:txXfrm>
        <a:off x="334798" y="3742922"/>
        <a:ext cx="4341316" cy="3995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7C3372-7739-4DBF-86CD-4E73B2DE4F60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F2186B-603D-4C44-9CE4-D7630B7E4D43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D5D857-5887-4296-974E-75E733198DE4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Familiar experience</a:t>
          </a:r>
        </a:p>
      </dsp:txBody>
      <dsp:txXfrm>
        <a:off x="1939533" y="717"/>
        <a:ext cx="4362067" cy="1679249"/>
      </dsp:txXfrm>
    </dsp:sp>
    <dsp:sp modelId="{7CF8268D-2477-4CD4-955B-275772ED8E08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3C32C3-B6AD-44D1-BEF7-4E497B4ABB36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C21F3-0FFA-45BE-832B-93C61ECBAC4F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SDK abstraction</a:t>
          </a:r>
        </a:p>
      </dsp:txBody>
      <dsp:txXfrm>
        <a:off x="1939533" y="2099779"/>
        <a:ext cx="4362067" cy="1679249"/>
      </dsp:txXfrm>
    </dsp:sp>
    <dsp:sp modelId="{4A43FC63-039B-4B02-A1C5-F79110FCAE1D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1DBAA-C5F8-4351-8631-DFD1DAC63249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858851-19F9-44AD-A4AD-A739EEAA03DA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Performance benefits</a:t>
          </a:r>
        </a:p>
      </dsp:txBody>
      <dsp:txXfrm>
        <a:off x="1939533" y="4198841"/>
        <a:ext cx="4362067" cy="1679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57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36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80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466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90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67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D95406F9-F2A3-A94C-BF21-B5F6BF5568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839941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techcommunity.microsoft.com/t5/apps-on-azure-blog/net-on-azure-functions-roadmap-update/bc-p/3631759#M865" TargetMode="External"/><Relationship Id="rId7" Type="http://schemas.openxmlformats.org/officeDocument/2006/relationships/hyperlink" Target="https://learn.microsoft.com/en-us/azure/azure-functions/functions-create-function-app-porta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learn.microsoft.com/en-us/azure/azure-functions/functions-create-your-first-function-visual-studio?tabs=isolated-process" TargetMode="External"/><Relationship Id="rId5" Type="http://schemas.openxmlformats.org/officeDocument/2006/relationships/hyperlink" Target="https://docs.microsoft.com/en-us/azure/azure-functions/create-first-function-cli-csharp?tabs=azure-cli%2Cisolated-process" TargetMode="External"/><Relationship Id="rId10" Type="http://schemas.openxmlformats.org/officeDocument/2006/relationships/image" Target="../media/image21.png"/><Relationship Id="rId4" Type="http://schemas.openxmlformats.org/officeDocument/2006/relationships/hyperlink" Target="https://docs.microsoft.com/en-us/azure/azure-functions/dotnet-isolated-process-guide" TargetMode="External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30059">
            <a:off x="8734126" y="3839941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/>
                <a:ea typeface="Open Sans"/>
                <a:cs typeface="Open Sans"/>
              </a:rPr>
              <a:t>Building Serverless Applications with .NET 7 and Azure functions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BB785C-9BF1-C345-A050-BA49918BC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61467"/>
            <a:ext cx="3071283" cy="1128183"/>
          </a:xfrm>
        </p:spPr>
        <p:txBody>
          <a:bodyPr/>
          <a:lstStyle/>
          <a:p>
            <a:pPr>
              <a:tabLst>
                <a:tab pos="1992313" algn="l"/>
              </a:tabLst>
            </a:pPr>
            <a:r>
              <a:rPr lang="en-US" b="1"/>
              <a:t>Fabio Cavalcante</a:t>
            </a:r>
          </a:p>
          <a:p>
            <a:pPr>
              <a:tabLst>
                <a:tab pos="1992313" algn="l"/>
              </a:tabLst>
            </a:pPr>
            <a:r>
              <a:rPr lang="en-US" sz="1800"/>
              <a:t>@</a:t>
            </a:r>
            <a:r>
              <a:rPr lang="en-US" sz="1800" err="1"/>
              <a:t>codesapien</a:t>
            </a:r>
            <a:endParaRPr lang="en-US" sz="180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2FE422C-D6DD-564E-A17E-EB552F4549D2}"/>
              </a:ext>
            </a:extLst>
          </p:cNvPr>
          <p:cNvSpPr txBox="1">
            <a:spLocks/>
          </p:cNvSpPr>
          <p:nvPr/>
        </p:nvSpPr>
        <p:spPr>
          <a:xfrm>
            <a:off x="4120847" y="4961466"/>
            <a:ext cx="3071283" cy="11281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1992313" algn="l"/>
              </a:tabLst>
            </a:pPr>
            <a:r>
              <a:rPr lang="en-US" b="1" err="1">
                <a:latin typeface="Open Sans"/>
                <a:ea typeface="Open Sans"/>
                <a:cs typeface="Open Sans"/>
              </a:rPr>
              <a:t>Mélony</a:t>
            </a:r>
            <a:r>
              <a:rPr lang="en-US" b="1">
                <a:latin typeface="Open Sans"/>
                <a:ea typeface="Open Sans"/>
                <a:cs typeface="Open Sans"/>
              </a:rPr>
              <a:t> Qin</a:t>
            </a:r>
            <a:endParaRPr lang="en-US"/>
          </a:p>
          <a:p>
            <a:pPr>
              <a:tabLst>
                <a:tab pos="1992313" algn="l"/>
              </a:tabLst>
            </a:pPr>
            <a:r>
              <a:rPr lang="en-US" sz="1800">
                <a:latin typeface="Open Sans"/>
                <a:ea typeface="Open Sans"/>
                <a:cs typeface="Open Sans"/>
              </a:rPr>
              <a:t>@MelonyQ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3AC38-FD08-4B87-F1D3-9039F9459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Migrating to .NET 7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17E97-1846-43F4-BA9D-579E8932E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FEFFFF"/>
                </a:solidFill>
                <a:latin typeface="+mn-lt"/>
                <a:ea typeface="+mn-ea"/>
                <a:cs typeface="+mn-cs"/>
              </a:rPr>
              <a:t> If you're on Azure Functions 3.0</a:t>
            </a:r>
          </a:p>
          <a:p>
            <a:pPr lvl="1"/>
            <a:r>
              <a:rPr lang="en-US" b="1" i="1" u="sng">
                <a:solidFill>
                  <a:srgbClr val="FEFFFF"/>
                </a:solidFill>
                <a:latin typeface="+mn-lt"/>
                <a:ea typeface="+mn-ea"/>
                <a:cs typeface="+mn-cs"/>
              </a:rPr>
              <a:t>https://aka.ms/v3-af-dotnet-migration </a:t>
            </a:r>
            <a:br>
              <a:rPr lang="en-US">
                <a:solidFill>
                  <a:srgbClr val="FEFFFF"/>
                </a:solidFill>
                <a:latin typeface="+mn-lt"/>
                <a:ea typeface="+mn-ea"/>
                <a:cs typeface="+mn-cs"/>
              </a:rPr>
            </a:br>
            <a:endParaRPr lang="en-US">
              <a:solidFill>
                <a:srgbClr val="FEFFFF"/>
              </a:solidFill>
              <a:latin typeface="+mn-lt"/>
              <a:ea typeface="+mn-ea"/>
              <a:cs typeface="+mn-cs"/>
            </a:endParaRPr>
          </a:p>
          <a:p>
            <a:r>
              <a:rPr lang="en-US" sz="2400">
                <a:solidFill>
                  <a:srgbClr val="FEFFFF"/>
                </a:solidFill>
                <a:latin typeface="+mn-lt"/>
                <a:ea typeface="+mn-ea"/>
                <a:cs typeface="+mn-cs"/>
              </a:rPr>
              <a:t> If you're on Azure Functions 1.0</a:t>
            </a:r>
          </a:p>
          <a:p>
            <a:pPr lvl="1"/>
            <a:r>
              <a:rPr lang="en-US" b="1" i="1" u="sng">
                <a:solidFill>
                  <a:srgbClr val="FEFFFF"/>
                </a:solidFill>
                <a:latin typeface="+mn-lt"/>
                <a:ea typeface="+mn-ea"/>
                <a:cs typeface="+mn-cs"/>
              </a:rPr>
              <a:t>https://aka.ms/v1-af-dotnet-migration </a:t>
            </a:r>
          </a:p>
          <a:p>
            <a:pPr marL="457200" lvl="1"/>
            <a:endParaRPr lang="en-US">
              <a:solidFill>
                <a:srgbClr val="FEFFFF"/>
              </a:solidFill>
              <a:latin typeface="+mn-lt"/>
              <a:ea typeface="+mn-ea"/>
              <a:cs typeface="+mn-cs"/>
            </a:endParaRPr>
          </a:p>
          <a:p>
            <a:pPr marL="0"/>
            <a:endParaRPr lang="en-US" sz="2400">
              <a:solidFill>
                <a:srgbClr val="FE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4005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000C99-BD6D-9241-97A4-75606D726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Azure Functions .NET Roadmap</a:t>
            </a:r>
          </a:p>
        </p:txBody>
      </p:sp>
      <p:pic>
        <p:nvPicPr>
          <p:cNvPr id="28" name="Picture 28" descr="Diagram&#10;&#10;Description automatically generated">
            <a:extLst>
              <a:ext uri="{FF2B5EF4-FFF2-40B4-BE49-F238E27FC236}">
                <a16:creationId xmlns:a16="http://schemas.microsoft.com/office/drawing/2014/main" id="{4A971891-208A-749F-1AE2-920295D82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50309"/>
            <a:ext cx="10905066" cy="384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261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6387102" cy="1325563"/>
          </a:xfrm>
        </p:spPr>
        <p:txBody>
          <a:bodyPr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Getting started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4F65F7-2359-ED33-6354-1D1EB11DF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558" y="2784539"/>
            <a:ext cx="6382657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>
                <a:latin typeface="Consolas"/>
                <a:ea typeface="Open Sans"/>
              </a:rPr>
              <a:t>Roadmap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300">
                <a:latin typeface="SegoeUI"/>
                <a:ea typeface="Open Sans"/>
              </a:rPr>
              <a:t>.NET on Azure Functions Roadmap Update </a:t>
            </a:r>
            <a:r>
              <a:rPr lang="en-US" sz="1300">
                <a:latin typeface="SegoeUI"/>
                <a:ea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US" sz="1300">
              <a:latin typeface="SegoeUI"/>
              <a:ea typeface="Open Sans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300">
                <a:latin typeface="SegoeUI"/>
                <a:ea typeface="Open Sans"/>
              </a:rPr>
              <a:t>Workstream related Public roadmap: </a:t>
            </a:r>
            <a:r>
              <a:rPr lang="en-US" sz="1300" b="1" i="1" u="sng">
                <a:latin typeface="SegoeUI"/>
                <a:ea typeface="Open Sans"/>
              </a:rPr>
              <a:t>http://aka.ms/af-dotnet-roadmap</a:t>
            </a:r>
            <a:r>
              <a:rPr lang="en-US" sz="1300" b="1" i="1">
                <a:latin typeface="SegoeUI"/>
                <a:ea typeface="Open Sans"/>
              </a:rPr>
              <a:t> </a:t>
            </a:r>
          </a:p>
          <a:p>
            <a:endParaRPr lang="en-US" sz="130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300">
                <a:latin typeface="Consolas"/>
                <a:ea typeface="Open Sans"/>
              </a:rPr>
              <a:t> Docs </a:t>
            </a:r>
            <a:endParaRPr lang="en-US" sz="130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300" b="0" i="0">
                <a:effectLst/>
                <a:latin typeface="SegoeUI"/>
                <a:ea typeface="Open Sans"/>
              </a:rPr>
              <a:t>Getting started with Azure functions in an isolated process from</a:t>
            </a:r>
            <a:r>
              <a:rPr lang="en-US" sz="1300" b="0" i="0">
                <a:solidFill>
                  <a:srgbClr val="FFFFFF"/>
                </a:solidFill>
                <a:effectLst/>
                <a:latin typeface="SegoeUI"/>
                <a:ea typeface="Open Sans"/>
              </a:rPr>
              <a:t> </a:t>
            </a:r>
            <a:r>
              <a:rPr lang="en-US" sz="1300" b="0" i="0" u="sng">
                <a:solidFill>
                  <a:srgbClr val="FFFFFF"/>
                </a:solidFill>
                <a:effectLst/>
                <a:latin typeface="SegoeUI"/>
                <a:ea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300" b="0" i="0">
                <a:effectLst/>
                <a:latin typeface="SegoeUI"/>
                <a:ea typeface="Open Sans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300" b="0" i="0">
                <a:effectLst/>
                <a:latin typeface="SegoeUI"/>
                <a:ea typeface="Open Sans"/>
              </a:rPr>
              <a:t>Create your first .NET </a:t>
            </a:r>
            <a:r>
              <a:rPr lang="en-US" sz="1300">
                <a:latin typeface="SegoeUI"/>
                <a:ea typeface="Open Sans"/>
              </a:rPr>
              <a:t>7 functions</a:t>
            </a:r>
            <a:r>
              <a:rPr lang="en-US" sz="1300" b="0" i="0">
                <a:effectLst/>
                <a:latin typeface="SegoeUI"/>
                <a:ea typeface="Open Sans"/>
              </a:rPr>
              <a:t> </a:t>
            </a:r>
            <a:r>
              <a:rPr lang="en-US" sz="1300">
                <a:latin typeface="SegoeUI"/>
                <a:ea typeface="Open Sans"/>
              </a:rPr>
              <a:t>with Azure</a:t>
            </a:r>
            <a:r>
              <a:rPr lang="en-US" sz="1300" b="0" i="0">
                <a:effectLst/>
                <a:latin typeface="SegoeUI"/>
                <a:ea typeface="Open Sans"/>
              </a:rPr>
              <a:t> Functions Core tools from </a:t>
            </a:r>
            <a:r>
              <a:rPr lang="en-US" sz="1300" b="0" i="0" u="sng">
                <a:effectLst/>
                <a:latin typeface="SegoeUI"/>
                <a:ea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300" b="0" i="0">
                <a:effectLst/>
                <a:latin typeface="SegoeUI"/>
                <a:ea typeface="Open Sans"/>
              </a:rPr>
              <a:t>. 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300" b="0" i="0">
                <a:effectLst/>
                <a:latin typeface="SegoeUI"/>
                <a:ea typeface="Open Sans"/>
              </a:rPr>
              <a:t>Create your first .NET 7 functions </a:t>
            </a:r>
            <a:r>
              <a:rPr lang="en-US" sz="1300">
                <a:latin typeface="SegoeUI"/>
                <a:ea typeface="Open Sans"/>
              </a:rPr>
              <a:t>with Visual</a:t>
            </a:r>
            <a:r>
              <a:rPr lang="en-US" sz="1300" b="0" i="0">
                <a:effectLst/>
                <a:latin typeface="SegoeUI"/>
                <a:ea typeface="Open Sans"/>
              </a:rPr>
              <a:t> Studio</a:t>
            </a:r>
            <a:r>
              <a:rPr lang="en-US" sz="1300">
                <a:latin typeface="SegoeUI"/>
                <a:ea typeface="Open Sans"/>
              </a:rPr>
              <a:t> 2022</a:t>
            </a:r>
            <a:r>
              <a:rPr lang="en-US" sz="1300" b="0" i="0">
                <a:effectLst/>
                <a:latin typeface="SegoeUI"/>
                <a:ea typeface="Open Sans"/>
              </a:rPr>
              <a:t> from </a:t>
            </a:r>
            <a:r>
              <a:rPr lang="en-US" sz="1300" b="0" i="0" u="sng">
                <a:effectLst/>
                <a:latin typeface="SegoeUI"/>
                <a:ea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300" b="0" i="0">
                <a:effectLst/>
                <a:latin typeface="SegoeUI"/>
                <a:ea typeface="Open Sans"/>
              </a:rPr>
              <a:t>. 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300" b="0" i="0">
                <a:effectLst/>
                <a:latin typeface="SegoeUI"/>
                <a:ea typeface="Open Sans"/>
              </a:rPr>
              <a:t>Create your first .NET 7 functions </a:t>
            </a:r>
            <a:r>
              <a:rPr lang="en-US" sz="1300">
                <a:latin typeface="SegoeUI"/>
                <a:ea typeface="Open Sans"/>
              </a:rPr>
              <a:t>with Visual</a:t>
            </a:r>
            <a:r>
              <a:rPr lang="en-US" sz="1300" b="0" i="0">
                <a:effectLst/>
                <a:latin typeface="SegoeUI"/>
                <a:ea typeface="Open Sans"/>
              </a:rPr>
              <a:t> Studio Code from </a:t>
            </a:r>
            <a:r>
              <a:rPr lang="en-US" sz="1300" b="0" i="0" u="sng">
                <a:effectLst/>
                <a:latin typeface="SegoeUI"/>
                <a:ea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300" b="0" i="0">
                <a:effectLst/>
                <a:latin typeface="SegoeUI"/>
                <a:ea typeface="Open Sans"/>
              </a:rPr>
              <a:t>.  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300">
                <a:latin typeface="SegoeUI"/>
                <a:ea typeface="Open Sans"/>
              </a:rPr>
              <a:t>Create your .NET 7 function app from Azure portal </a:t>
            </a:r>
            <a:r>
              <a:rPr lang="en-US" sz="1300">
                <a:latin typeface="SegoeUI"/>
                <a:ea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300">
                <a:latin typeface="SegoeUI"/>
                <a:ea typeface="Open Sans"/>
              </a:rPr>
              <a:t>.</a:t>
            </a:r>
            <a:endParaRPr lang="en-US" sz="1300">
              <a:latin typeface="SegoeUI"/>
            </a:endParaRPr>
          </a:p>
          <a:p>
            <a:endParaRPr lang="en-US" sz="1300"/>
          </a:p>
        </p:txBody>
      </p:sp>
      <p:sp>
        <p:nvSpPr>
          <p:cNvPr id="37" name="Freeform: Shape 23">
            <a:extLst>
              <a:ext uri="{FF2B5EF4-FFF2-40B4-BE49-F238E27FC236}">
                <a16:creationId xmlns:a16="http://schemas.microsoft.com/office/drawing/2014/main" id="{2C6A2225-94AF-4BC4-98F4-77746E7B1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5108" y="1"/>
            <a:ext cx="4666892" cy="3612937"/>
          </a:xfrm>
          <a:custGeom>
            <a:avLst/>
            <a:gdLst>
              <a:gd name="connsiteX0" fmla="*/ 192227 w 4666892"/>
              <a:gd name="connsiteY0" fmla="*/ 0 h 3612937"/>
              <a:gd name="connsiteX1" fmla="*/ 4666892 w 4666892"/>
              <a:gd name="connsiteY1" fmla="*/ 0 h 3612937"/>
              <a:gd name="connsiteX2" fmla="*/ 4666892 w 4666892"/>
              <a:gd name="connsiteY2" fmla="*/ 2643684 h 3612937"/>
              <a:gd name="connsiteX3" fmla="*/ 4657487 w 4666892"/>
              <a:gd name="connsiteY3" fmla="*/ 2656262 h 3612937"/>
              <a:gd name="connsiteX4" fmla="*/ 2628900 w 4666892"/>
              <a:gd name="connsiteY4" fmla="*/ 3612937 h 3612937"/>
              <a:gd name="connsiteX5" fmla="*/ 0 w 4666892"/>
              <a:gd name="connsiteY5" fmla="*/ 984037 h 3612937"/>
              <a:gd name="connsiteX6" fmla="*/ 118190 w 4666892"/>
              <a:gd name="connsiteY6" fmla="*/ 202283 h 36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612937">
                <a:moveTo>
                  <a:pt x="192227" y="0"/>
                </a:moveTo>
                <a:lnTo>
                  <a:pt x="4666892" y="0"/>
                </a:lnTo>
                <a:lnTo>
                  <a:pt x="4666892" y="2643684"/>
                </a:lnTo>
                <a:lnTo>
                  <a:pt x="4657487" y="2656262"/>
                </a:lnTo>
                <a:cubicBezTo>
                  <a:pt x="4175308" y="3240527"/>
                  <a:pt x="3445594" y="3612937"/>
                  <a:pt x="2628900" y="3612937"/>
                </a:cubicBezTo>
                <a:cubicBezTo>
                  <a:pt x="1176999" y="3612937"/>
                  <a:pt x="0" y="2435938"/>
                  <a:pt x="0" y="984037"/>
                </a:cubicBezTo>
                <a:cubicBezTo>
                  <a:pt x="0" y="711806"/>
                  <a:pt x="41379" y="449239"/>
                  <a:pt x="118190" y="2022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25">
            <a:extLst>
              <a:ext uri="{FF2B5EF4-FFF2-40B4-BE49-F238E27FC236}">
                <a16:creationId xmlns:a16="http://schemas.microsoft.com/office/drawing/2014/main" id="{46EA0402-5843-4D53-BF9C-BE7205812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9830" y="1"/>
            <a:ext cx="4502173" cy="3448219"/>
          </a:xfrm>
          <a:custGeom>
            <a:avLst/>
            <a:gdLst>
              <a:gd name="connsiteX0" fmla="*/ 205627 w 4502173"/>
              <a:gd name="connsiteY0" fmla="*/ 0 h 3448219"/>
              <a:gd name="connsiteX1" fmla="*/ 4502173 w 4502173"/>
              <a:gd name="connsiteY1" fmla="*/ 0 h 3448219"/>
              <a:gd name="connsiteX2" fmla="*/ 4502173 w 4502173"/>
              <a:gd name="connsiteY2" fmla="*/ 2368934 h 3448219"/>
              <a:gd name="connsiteX3" fmla="*/ 4365663 w 4502173"/>
              <a:gd name="connsiteY3" fmla="*/ 2551486 h 3448219"/>
              <a:gd name="connsiteX4" fmla="*/ 2464181 w 4502173"/>
              <a:gd name="connsiteY4" fmla="*/ 3448219 h 3448219"/>
              <a:gd name="connsiteX5" fmla="*/ 0 w 4502173"/>
              <a:gd name="connsiteY5" fmla="*/ 984038 h 3448219"/>
              <a:gd name="connsiteX6" fmla="*/ 193648 w 4502173"/>
              <a:gd name="connsiteY6" fmla="*/ 24867 h 344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73" h="3448219">
                <a:moveTo>
                  <a:pt x="205627" y="0"/>
                </a:moveTo>
                <a:lnTo>
                  <a:pt x="4502173" y="0"/>
                </a:lnTo>
                <a:lnTo>
                  <a:pt x="4502173" y="2368934"/>
                </a:lnTo>
                <a:lnTo>
                  <a:pt x="4365663" y="2551486"/>
                </a:lnTo>
                <a:cubicBezTo>
                  <a:pt x="3913696" y="3099144"/>
                  <a:pt x="3229704" y="3448219"/>
                  <a:pt x="2464181" y="3448219"/>
                </a:cubicBezTo>
                <a:cubicBezTo>
                  <a:pt x="1103251" y="3448219"/>
                  <a:pt x="0" y="2344968"/>
                  <a:pt x="0" y="984038"/>
                </a:cubicBezTo>
                <a:cubicBezTo>
                  <a:pt x="0" y="643806"/>
                  <a:pt x="68954" y="319678"/>
                  <a:pt x="193648" y="2486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21330" y="238813"/>
            <a:ext cx="2474448" cy="2674180"/>
          </a:xfrm>
          <a:prstGeom prst="rect">
            <a:avLst/>
          </a:prstGeom>
        </p:spPr>
      </p:pic>
      <p:sp>
        <p:nvSpPr>
          <p:cNvPr id="39" name="Freeform: Shape 27">
            <a:extLst>
              <a:ext uri="{FF2B5EF4-FFF2-40B4-BE49-F238E27FC236}">
                <a16:creationId xmlns:a16="http://schemas.microsoft.com/office/drawing/2014/main" id="{648F5915-2CE1-4F74-88C5-D4366893D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29">
            <a:extLst>
              <a:ext uri="{FF2B5EF4-FFF2-40B4-BE49-F238E27FC236}">
                <a16:creationId xmlns:a16="http://schemas.microsoft.com/office/drawing/2014/main" id="{91B43EC4-7D6F-44CA-82DD-103883D23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8827" y="4082142"/>
            <a:ext cx="3423175" cy="2775859"/>
          </a:xfrm>
          <a:custGeom>
            <a:avLst/>
            <a:gdLst>
              <a:gd name="connsiteX0" fmla="*/ 1906524 w 3423175"/>
              <a:gd name="connsiteY0" fmla="*/ 0 h 2775859"/>
              <a:gd name="connsiteX1" fmla="*/ 3377691 w 3423175"/>
              <a:gd name="connsiteY1" fmla="*/ 693798 h 2775859"/>
              <a:gd name="connsiteX2" fmla="*/ 3423175 w 3423175"/>
              <a:gd name="connsiteY2" fmla="*/ 754624 h 2775859"/>
              <a:gd name="connsiteX3" fmla="*/ 3423175 w 3423175"/>
              <a:gd name="connsiteY3" fmla="*/ 2775859 h 2775859"/>
              <a:gd name="connsiteX4" fmla="*/ 211114 w 3423175"/>
              <a:gd name="connsiteY4" fmla="*/ 2775859 h 2775859"/>
              <a:gd name="connsiteX5" fmla="*/ 149824 w 3423175"/>
              <a:gd name="connsiteY5" fmla="*/ 2648629 h 2775859"/>
              <a:gd name="connsiteX6" fmla="*/ 0 w 3423175"/>
              <a:gd name="connsiteY6" fmla="*/ 1906524 h 2775859"/>
              <a:gd name="connsiteX7" fmla="*/ 1906524 w 3423175"/>
              <a:gd name="connsiteY7" fmla="*/ 0 h 2775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D6135A-570B-A384-F74D-0E230DFAEEDE}"/>
              </a:ext>
            </a:extLst>
          </p:cNvPr>
          <p:cNvSpPr txBox="1"/>
          <p:nvPr/>
        </p:nvSpPr>
        <p:spPr>
          <a:xfrm>
            <a:off x="5030449" y="180756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nsolas"/>
              </a:rPr>
              <a:t>(Links are in the description down below </a:t>
            </a:r>
            <a:r>
              <a:rPr lang="en-US">
                <a:latin typeface="Consolas"/>
                <a:sym typeface="Wingdings" panose="05000000000000000000" pitchFamily="2" charset="2"/>
              </a:rPr>
              <a:t></a:t>
            </a:r>
            <a:r>
              <a:rPr lang="en-US">
                <a:latin typeface="Consolas"/>
              </a:rPr>
              <a:t>)</a:t>
            </a:r>
            <a:endParaRPr lang="en-US"/>
          </a:p>
        </p:txBody>
      </p:sp>
      <p:pic>
        <p:nvPicPr>
          <p:cNvPr id="6" name="Picture 7" descr="Text&#10;&#10;Description automatically generated">
            <a:extLst>
              <a:ext uri="{FF2B5EF4-FFF2-40B4-BE49-F238E27FC236}">
                <a16:creationId xmlns:a16="http://schemas.microsoft.com/office/drawing/2014/main" id="{8C44D2B6-C8AF-5BD9-DF9E-028BE6D4F1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73543" y="4800599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251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1021C-7906-C145-A9F4-A3843D87B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9C667D0-0C4F-2AFB-A5AD-06D7F6CB7B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7483288"/>
              </p:ext>
            </p:extLst>
          </p:nvPr>
        </p:nvGraphicFramePr>
        <p:xfrm>
          <a:off x="5511246" y="619960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1749521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7E7403-ED5B-3A4F-8D8C-45E3D7AF9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18515"/>
            <a:ext cx="11301561" cy="37649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2400"/>
              </a:spcBef>
              <a:spcAft>
                <a:spcPts val="1200"/>
              </a:spcAft>
              <a:buNone/>
            </a:pPr>
            <a:r>
              <a:rPr lang="en-US" sz="4800">
                <a:latin typeface="Open Sans"/>
                <a:ea typeface="Open Sans"/>
                <a:cs typeface="Open Sans"/>
              </a:rPr>
              <a:t>.NET 7 support in Azure Functions 🎉</a:t>
            </a:r>
          </a:p>
          <a:p>
            <a:pPr marL="0" indent="0">
              <a:spcBef>
                <a:spcPts val="2400"/>
              </a:spcBef>
              <a:spcAft>
                <a:spcPts val="1200"/>
              </a:spcAft>
              <a:buNone/>
            </a:pPr>
            <a:r>
              <a:rPr lang="en-US" sz="4800">
                <a:latin typeface="Open Sans"/>
                <a:ea typeface="Open Sans"/>
                <a:cs typeface="Open Sans"/>
              </a:rPr>
              <a:t>.NET Framework support in Azure Functions v4  🎉 </a:t>
            </a:r>
            <a:endParaRPr lang="en-US" sz="4800"/>
          </a:p>
        </p:txBody>
      </p: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0893822C-344C-1151-7808-6C1BEEDAABCD}"/>
              </a:ext>
            </a:extLst>
          </p:cNvPr>
          <p:cNvSpPr/>
          <p:nvPr/>
        </p:nvSpPr>
        <p:spPr bwMode="auto">
          <a:xfrm>
            <a:off x="748794" y="927832"/>
            <a:ext cx="3015343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00" spc="200"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latin typeface="Open Sans"/>
                <a:ea typeface="Open Sans"/>
                <a:cs typeface="Open Sans"/>
              </a:rPr>
              <a:t>Generally available </a:t>
            </a:r>
            <a:endParaRPr kumimoji="0" lang="en-US" sz="1500" b="0" i="0" u="none" strike="noStrike" kern="1200" cap="none" spc="200" normalizeH="0" baseline="0" noProof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9652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ch intensity">
            <a:extLst>
              <a:ext uri="{FF2B5EF4-FFF2-40B4-BE49-F238E27FC236}">
                <a16:creationId xmlns:a16="http://schemas.microsoft.com/office/drawing/2014/main" id="{F6997545-6D63-4E82-871B-823E5D34D4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 bwMode="auto">
          <a:xfrm>
            <a:off x="1415143" y="591195"/>
            <a:ext cx="9361714" cy="66479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5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-5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Azure Functions</a:t>
            </a:r>
            <a:endParaRPr kumimoji="0" lang="en-US" sz="4800" b="0" i="0" u="none" strike="noStrike" kern="1200" cap="none" spc="-50" normalizeH="0" baseline="0" noProof="0">
              <a:ln w="3175">
                <a:noFill/>
              </a:ln>
              <a:gradFill flip="none" rotWithShape="1">
                <a:gsLst>
                  <a:gs pos="0">
                    <a:srgbClr val="0078D4"/>
                  </a:gs>
                  <a:gs pos="100000">
                    <a:srgbClr val="FFB900"/>
                  </a:gs>
                </a:gsLst>
                <a:lin ang="2700000" scaled="1"/>
                <a:tileRect/>
              </a:gra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DB8171C-FA57-41B3-94BB-ECF89BBE0AA1}"/>
              </a:ext>
            </a:extLst>
          </p:cNvPr>
          <p:cNvSpPr txBox="1"/>
          <p:nvPr/>
        </p:nvSpPr>
        <p:spPr>
          <a:xfrm>
            <a:off x="586741" y="1326419"/>
            <a:ext cx="11018519" cy="369332"/>
          </a:xfrm>
          <a:prstGeom prst="rect">
            <a:avLst/>
          </a:prstGeom>
          <a:noFill/>
        </p:spPr>
        <p:txBody>
          <a:bodyPr wrap="square" lIns="0" tIns="45720" rIns="0" bIns="45720" anchor="t">
            <a:spAutoFit/>
          </a:bodyPr>
          <a:lstStyle/>
          <a:p>
            <a:pPr algn="ctr"/>
            <a:r>
              <a:rPr lang="en-US" sz="1800" b="1">
                <a:latin typeface="+mj-lt"/>
              </a:rPr>
              <a:t>An </a:t>
            </a:r>
            <a:r>
              <a:rPr lang="en-US" b="1">
                <a:latin typeface="+mj-lt"/>
              </a:rPr>
              <a:t>event-driven</a:t>
            </a:r>
            <a:r>
              <a:rPr lang="en-US" sz="1800" b="1">
                <a:latin typeface="+mj-lt"/>
              </a:rPr>
              <a:t>, serverless compute </a:t>
            </a:r>
            <a:r>
              <a:rPr lang="en-US" b="1">
                <a:latin typeface="+mj-lt"/>
              </a:rPr>
              <a:t>service</a:t>
            </a:r>
            <a:r>
              <a:rPr lang="en-US" sz="1800" b="1">
                <a:latin typeface="+mj-lt"/>
              </a:rPr>
              <a:t> that accelerates app development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4CEFB59-C876-417A-A6AE-A87D7FBF3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88262" y="2308172"/>
            <a:ext cx="2534350" cy="371489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48193" rtl="0" eaLnBrk="1" fontAlgn="auto" latinLnBrk="0" hangingPunct="1"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Integrated programming model </a:t>
            </a:r>
          </a:p>
          <a:p>
            <a:pPr marL="0" marR="0" lvl="0" indent="0" algn="l" defTabSz="448193" rtl="0" eaLnBrk="1" fontAlgn="auto" latinLnBrk="0" hangingPunct="1"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Supported various triggers and bindings to define when a function is invoked and to what data sources it connects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BA08623-D38B-42F9-A954-4E7417F99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268309" y="5342337"/>
            <a:ext cx="671417" cy="497400"/>
            <a:chOff x="1784067" y="5230544"/>
            <a:chExt cx="671417" cy="497400"/>
          </a:xfrm>
        </p:grpSpPr>
        <p:sp>
          <p:nvSpPr>
            <p:cNvPr id="2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112627" y="5230544"/>
              <a:ext cx="101722" cy="142363"/>
            </a:xfrm>
            <a:custGeom>
              <a:avLst/>
              <a:gdLst>
                <a:gd name="connsiteX0" fmla="*/ 101604 w 101722"/>
                <a:gd name="connsiteY0" fmla="*/ 48794 h 142363"/>
                <a:gd name="connsiteX1" fmla="*/ 50093 w 101722"/>
                <a:gd name="connsiteY1" fmla="*/ 0 h 142363"/>
                <a:gd name="connsiteX2" fmla="*/ 0 w 101722"/>
                <a:gd name="connsiteY2" fmla="*/ 50093 h 142363"/>
                <a:gd name="connsiteX3" fmla="*/ 0 w 101722"/>
                <a:gd name="connsiteY3" fmla="*/ 90734 h 142363"/>
                <a:gd name="connsiteX4" fmla="*/ 50093 w 101722"/>
                <a:gd name="connsiteY4" fmla="*/ 142364 h 142363"/>
                <a:gd name="connsiteX5" fmla="*/ 101722 w 101722"/>
                <a:gd name="connsiteY5" fmla="*/ 90734 h 142363"/>
                <a:gd name="connsiteX6" fmla="*/ 101604 w 101722"/>
                <a:gd name="connsiteY6" fmla="*/ 48794 h 142363"/>
                <a:gd name="connsiteX7" fmla="*/ 70296 w 101722"/>
                <a:gd name="connsiteY7" fmla="*/ 90734 h 142363"/>
                <a:gd name="connsiteX8" fmla="*/ 51274 w 101722"/>
                <a:gd name="connsiteY8" fmla="*/ 111056 h 142363"/>
                <a:gd name="connsiteX9" fmla="*/ 31189 w 101722"/>
                <a:gd name="connsiteY9" fmla="*/ 90734 h 142363"/>
                <a:gd name="connsiteX10" fmla="*/ 31189 w 101722"/>
                <a:gd name="connsiteY10" fmla="*/ 50093 h 142363"/>
                <a:gd name="connsiteX11" fmla="*/ 49975 w 101722"/>
                <a:gd name="connsiteY11" fmla="*/ 31308 h 142363"/>
                <a:gd name="connsiteX12" fmla="*/ 70296 w 101722"/>
                <a:gd name="connsiteY12" fmla="*/ 50093 h 142363"/>
                <a:gd name="connsiteX13" fmla="*/ 70296 w 101722"/>
                <a:gd name="connsiteY13" fmla="*/ 90734 h 14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3">
                  <a:moveTo>
                    <a:pt x="101604" y="48794"/>
                  </a:moveTo>
                  <a:cubicBezTo>
                    <a:pt x="99360" y="21502"/>
                    <a:pt x="76675" y="0"/>
                    <a:pt x="50093" y="0"/>
                  </a:cubicBezTo>
                  <a:cubicBezTo>
                    <a:pt x="22447" y="0"/>
                    <a:pt x="0" y="22447"/>
                    <a:pt x="0" y="50093"/>
                  </a:cubicBezTo>
                  <a:lnTo>
                    <a:pt x="0" y="90734"/>
                  </a:lnTo>
                  <a:cubicBezTo>
                    <a:pt x="0" y="117318"/>
                    <a:pt x="21384" y="140001"/>
                    <a:pt x="50093" y="142364"/>
                  </a:cubicBezTo>
                  <a:cubicBezTo>
                    <a:pt x="78093" y="142364"/>
                    <a:pt x="101722" y="118735"/>
                    <a:pt x="101722" y="90734"/>
                  </a:cubicBezTo>
                  <a:lnTo>
                    <a:pt x="101604" y="48794"/>
                  </a:lnTo>
                  <a:close/>
                  <a:moveTo>
                    <a:pt x="70296" y="90734"/>
                  </a:moveTo>
                  <a:cubicBezTo>
                    <a:pt x="70296" y="102668"/>
                    <a:pt x="59545" y="111056"/>
                    <a:pt x="51274" y="111056"/>
                  </a:cubicBezTo>
                  <a:cubicBezTo>
                    <a:pt x="40168" y="110111"/>
                    <a:pt x="31189" y="101014"/>
                    <a:pt x="31189" y="90734"/>
                  </a:cubicBezTo>
                  <a:lnTo>
                    <a:pt x="31189" y="50093"/>
                  </a:lnTo>
                  <a:cubicBezTo>
                    <a:pt x="31189" y="39933"/>
                    <a:pt x="39815" y="31308"/>
                    <a:pt x="49975" y="31308"/>
                  </a:cubicBezTo>
                  <a:cubicBezTo>
                    <a:pt x="60253" y="31308"/>
                    <a:pt x="69469" y="40287"/>
                    <a:pt x="70296" y="50093"/>
                  </a:cubicBezTo>
                  <a:lnTo>
                    <a:pt x="70296" y="90734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025312" y="5231475"/>
              <a:ext cx="35206" cy="142010"/>
            </a:xfrm>
            <a:custGeom>
              <a:avLst/>
              <a:gdLst>
                <a:gd name="connsiteX0" fmla="*/ 17603 w 35206"/>
                <a:gd name="connsiteY0" fmla="*/ 142010 h 142010"/>
                <a:gd name="connsiteX1" fmla="*/ 0 w 35206"/>
                <a:gd name="connsiteY1" fmla="*/ 124406 h 142010"/>
                <a:gd name="connsiteX2" fmla="*/ 0 w 35206"/>
                <a:gd name="connsiteY2" fmla="*/ 17604 h 142010"/>
                <a:gd name="connsiteX3" fmla="*/ 17603 w 35206"/>
                <a:gd name="connsiteY3" fmla="*/ 0 h 142010"/>
                <a:gd name="connsiteX4" fmla="*/ 35206 w 35206"/>
                <a:gd name="connsiteY4" fmla="*/ 17604 h 142010"/>
                <a:gd name="connsiteX5" fmla="*/ 35206 w 35206"/>
                <a:gd name="connsiteY5" fmla="*/ 124288 h 142010"/>
                <a:gd name="connsiteX6" fmla="*/ 17603 w 35206"/>
                <a:gd name="connsiteY6" fmla="*/ 142010 h 1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6" h="142010">
                  <a:moveTo>
                    <a:pt x="17603" y="142010"/>
                  </a:moveTo>
                  <a:cubicBezTo>
                    <a:pt x="7916" y="142010"/>
                    <a:pt x="0" y="134095"/>
                    <a:pt x="0" y="124406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ubicBezTo>
                    <a:pt x="27291" y="0"/>
                    <a:pt x="35206" y="7916"/>
                    <a:pt x="35206" y="17604"/>
                  </a:cubicBezTo>
                  <a:lnTo>
                    <a:pt x="35206" y="124288"/>
                  </a:lnTo>
                  <a:cubicBezTo>
                    <a:pt x="35206" y="134095"/>
                    <a:pt x="27291" y="142010"/>
                    <a:pt x="17603" y="142010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871492" y="5230544"/>
              <a:ext cx="101722" cy="142363"/>
            </a:xfrm>
            <a:custGeom>
              <a:avLst/>
              <a:gdLst>
                <a:gd name="connsiteX0" fmla="*/ 101604 w 101722"/>
                <a:gd name="connsiteY0" fmla="*/ 48794 h 142363"/>
                <a:gd name="connsiteX1" fmla="*/ 50093 w 101722"/>
                <a:gd name="connsiteY1" fmla="*/ 0 h 142363"/>
                <a:gd name="connsiteX2" fmla="*/ 0 w 101722"/>
                <a:gd name="connsiteY2" fmla="*/ 50093 h 142363"/>
                <a:gd name="connsiteX3" fmla="*/ 0 w 101722"/>
                <a:gd name="connsiteY3" fmla="*/ 90734 h 142363"/>
                <a:gd name="connsiteX4" fmla="*/ 50093 w 101722"/>
                <a:gd name="connsiteY4" fmla="*/ 142364 h 142363"/>
                <a:gd name="connsiteX5" fmla="*/ 101722 w 101722"/>
                <a:gd name="connsiteY5" fmla="*/ 90734 h 142363"/>
                <a:gd name="connsiteX6" fmla="*/ 101604 w 101722"/>
                <a:gd name="connsiteY6" fmla="*/ 48794 h 142363"/>
                <a:gd name="connsiteX7" fmla="*/ 70414 w 101722"/>
                <a:gd name="connsiteY7" fmla="*/ 90734 h 142363"/>
                <a:gd name="connsiteX8" fmla="*/ 51392 w 101722"/>
                <a:gd name="connsiteY8" fmla="*/ 111056 h 142363"/>
                <a:gd name="connsiteX9" fmla="*/ 31308 w 101722"/>
                <a:gd name="connsiteY9" fmla="*/ 90734 h 142363"/>
                <a:gd name="connsiteX10" fmla="*/ 31308 w 101722"/>
                <a:gd name="connsiteY10" fmla="*/ 50093 h 142363"/>
                <a:gd name="connsiteX11" fmla="*/ 50093 w 101722"/>
                <a:gd name="connsiteY11" fmla="*/ 31308 h 142363"/>
                <a:gd name="connsiteX12" fmla="*/ 70414 w 101722"/>
                <a:gd name="connsiteY12" fmla="*/ 50093 h 142363"/>
                <a:gd name="connsiteX13" fmla="*/ 70414 w 101722"/>
                <a:gd name="connsiteY13" fmla="*/ 90734 h 14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3">
                  <a:moveTo>
                    <a:pt x="101604" y="48794"/>
                  </a:moveTo>
                  <a:cubicBezTo>
                    <a:pt x="99360" y="21502"/>
                    <a:pt x="76677" y="0"/>
                    <a:pt x="50093" y="0"/>
                  </a:cubicBezTo>
                  <a:cubicBezTo>
                    <a:pt x="22447" y="0"/>
                    <a:pt x="0" y="22447"/>
                    <a:pt x="0" y="50093"/>
                  </a:cubicBezTo>
                  <a:lnTo>
                    <a:pt x="0" y="90734"/>
                  </a:lnTo>
                  <a:cubicBezTo>
                    <a:pt x="0" y="117318"/>
                    <a:pt x="21384" y="140001"/>
                    <a:pt x="50093" y="142364"/>
                  </a:cubicBezTo>
                  <a:cubicBezTo>
                    <a:pt x="78094" y="142364"/>
                    <a:pt x="101722" y="118735"/>
                    <a:pt x="101722" y="90734"/>
                  </a:cubicBezTo>
                  <a:lnTo>
                    <a:pt x="101604" y="48794"/>
                  </a:lnTo>
                  <a:close/>
                  <a:moveTo>
                    <a:pt x="70414" y="90734"/>
                  </a:moveTo>
                  <a:cubicBezTo>
                    <a:pt x="70414" y="102668"/>
                    <a:pt x="59663" y="111056"/>
                    <a:pt x="51392" y="111056"/>
                  </a:cubicBezTo>
                  <a:cubicBezTo>
                    <a:pt x="40287" y="110111"/>
                    <a:pt x="31308" y="101014"/>
                    <a:pt x="31308" y="90734"/>
                  </a:cubicBezTo>
                  <a:lnTo>
                    <a:pt x="31308" y="50093"/>
                  </a:lnTo>
                  <a:cubicBezTo>
                    <a:pt x="31308" y="39933"/>
                    <a:pt x="39933" y="31308"/>
                    <a:pt x="50093" y="31308"/>
                  </a:cubicBezTo>
                  <a:cubicBezTo>
                    <a:pt x="60371" y="31308"/>
                    <a:pt x="69587" y="40287"/>
                    <a:pt x="70414" y="50093"/>
                  </a:cubicBezTo>
                  <a:lnTo>
                    <a:pt x="70414" y="90734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784176" y="5231475"/>
              <a:ext cx="35208" cy="142010"/>
            </a:xfrm>
            <a:custGeom>
              <a:avLst/>
              <a:gdLst>
                <a:gd name="connsiteX0" fmla="*/ 17605 w 35208"/>
                <a:gd name="connsiteY0" fmla="*/ 142010 h 142010"/>
                <a:gd name="connsiteX1" fmla="*/ 1 w 35208"/>
                <a:gd name="connsiteY1" fmla="*/ 124406 h 142010"/>
                <a:gd name="connsiteX2" fmla="*/ 1 w 35208"/>
                <a:gd name="connsiteY2" fmla="*/ 17604 h 142010"/>
                <a:gd name="connsiteX3" fmla="*/ 17605 w 35208"/>
                <a:gd name="connsiteY3" fmla="*/ 0 h 142010"/>
                <a:gd name="connsiteX4" fmla="*/ 35208 w 35208"/>
                <a:gd name="connsiteY4" fmla="*/ 17604 h 142010"/>
                <a:gd name="connsiteX5" fmla="*/ 35208 w 35208"/>
                <a:gd name="connsiteY5" fmla="*/ 124288 h 142010"/>
                <a:gd name="connsiteX6" fmla="*/ 17605 w 35208"/>
                <a:gd name="connsiteY6" fmla="*/ 142010 h 1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8" h="142010">
                  <a:moveTo>
                    <a:pt x="17605" y="142010"/>
                  </a:moveTo>
                  <a:cubicBezTo>
                    <a:pt x="7917" y="142010"/>
                    <a:pt x="1" y="134095"/>
                    <a:pt x="1" y="124406"/>
                  </a:cubicBezTo>
                  <a:lnTo>
                    <a:pt x="1" y="17604"/>
                  </a:lnTo>
                  <a:cubicBezTo>
                    <a:pt x="-117" y="7916"/>
                    <a:pt x="7799" y="0"/>
                    <a:pt x="17605" y="0"/>
                  </a:cubicBezTo>
                  <a:cubicBezTo>
                    <a:pt x="27293" y="0"/>
                    <a:pt x="35208" y="7916"/>
                    <a:pt x="35208" y="17604"/>
                  </a:cubicBezTo>
                  <a:lnTo>
                    <a:pt x="35208" y="124288"/>
                  </a:lnTo>
                  <a:cubicBezTo>
                    <a:pt x="35208" y="134095"/>
                    <a:pt x="27293" y="142010"/>
                    <a:pt x="17605" y="142010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353762" y="5230544"/>
              <a:ext cx="101722" cy="142363"/>
            </a:xfrm>
            <a:custGeom>
              <a:avLst/>
              <a:gdLst>
                <a:gd name="connsiteX0" fmla="*/ 101604 w 101722"/>
                <a:gd name="connsiteY0" fmla="*/ 48794 h 142363"/>
                <a:gd name="connsiteX1" fmla="*/ 50093 w 101722"/>
                <a:gd name="connsiteY1" fmla="*/ 0 h 142363"/>
                <a:gd name="connsiteX2" fmla="*/ 0 w 101722"/>
                <a:gd name="connsiteY2" fmla="*/ 50093 h 142363"/>
                <a:gd name="connsiteX3" fmla="*/ 0 w 101722"/>
                <a:gd name="connsiteY3" fmla="*/ 90734 h 142363"/>
                <a:gd name="connsiteX4" fmla="*/ 50093 w 101722"/>
                <a:gd name="connsiteY4" fmla="*/ 142364 h 142363"/>
                <a:gd name="connsiteX5" fmla="*/ 101722 w 101722"/>
                <a:gd name="connsiteY5" fmla="*/ 90734 h 142363"/>
                <a:gd name="connsiteX6" fmla="*/ 101604 w 101722"/>
                <a:gd name="connsiteY6" fmla="*/ 48794 h 142363"/>
                <a:gd name="connsiteX7" fmla="*/ 70296 w 101722"/>
                <a:gd name="connsiteY7" fmla="*/ 90734 h 142363"/>
                <a:gd name="connsiteX8" fmla="*/ 51274 w 101722"/>
                <a:gd name="connsiteY8" fmla="*/ 111056 h 142363"/>
                <a:gd name="connsiteX9" fmla="*/ 31189 w 101722"/>
                <a:gd name="connsiteY9" fmla="*/ 90734 h 142363"/>
                <a:gd name="connsiteX10" fmla="*/ 31189 w 101722"/>
                <a:gd name="connsiteY10" fmla="*/ 50093 h 142363"/>
                <a:gd name="connsiteX11" fmla="*/ 49975 w 101722"/>
                <a:gd name="connsiteY11" fmla="*/ 31308 h 142363"/>
                <a:gd name="connsiteX12" fmla="*/ 70296 w 101722"/>
                <a:gd name="connsiteY12" fmla="*/ 50093 h 142363"/>
                <a:gd name="connsiteX13" fmla="*/ 70296 w 101722"/>
                <a:gd name="connsiteY13" fmla="*/ 90734 h 14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3">
                  <a:moveTo>
                    <a:pt x="101604" y="48794"/>
                  </a:moveTo>
                  <a:cubicBezTo>
                    <a:pt x="99360" y="21502"/>
                    <a:pt x="76676" y="0"/>
                    <a:pt x="50093" y="0"/>
                  </a:cubicBezTo>
                  <a:cubicBezTo>
                    <a:pt x="22448" y="0"/>
                    <a:pt x="0" y="22447"/>
                    <a:pt x="0" y="50093"/>
                  </a:cubicBezTo>
                  <a:lnTo>
                    <a:pt x="0" y="90734"/>
                  </a:lnTo>
                  <a:cubicBezTo>
                    <a:pt x="0" y="117318"/>
                    <a:pt x="21384" y="140001"/>
                    <a:pt x="50093" y="142364"/>
                  </a:cubicBezTo>
                  <a:cubicBezTo>
                    <a:pt x="78093" y="142364"/>
                    <a:pt x="101722" y="118735"/>
                    <a:pt x="101722" y="90734"/>
                  </a:cubicBezTo>
                  <a:lnTo>
                    <a:pt x="101604" y="48794"/>
                  </a:lnTo>
                  <a:close/>
                  <a:moveTo>
                    <a:pt x="70296" y="90734"/>
                  </a:moveTo>
                  <a:cubicBezTo>
                    <a:pt x="70296" y="102668"/>
                    <a:pt x="59545" y="111056"/>
                    <a:pt x="51274" y="111056"/>
                  </a:cubicBezTo>
                  <a:cubicBezTo>
                    <a:pt x="40168" y="110111"/>
                    <a:pt x="31189" y="101014"/>
                    <a:pt x="31189" y="90734"/>
                  </a:cubicBezTo>
                  <a:lnTo>
                    <a:pt x="31189" y="50093"/>
                  </a:lnTo>
                  <a:cubicBezTo>
                    <a:pt x="31189" y="39933"/>
                    <a:pt x="39815" y="31308"/>
                    <a:pt x="49975" y="31308"/>
                  </a:cubicBezTo>
                  <a:cubicBezTo>
                    <a:pt x="60253" y="31308"/>
                    <a:pt x="69469" y="40287"/>
                    <a:pt x="70296" y="50093"/>
                  </a:cubicBezTo>
                  <a:lnTo>
                    <a:pt x="70296" y="90734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266330" y="5231475"/>
              <a:ext cx="35207" cy="142010"/>
            </a:xfrm>
            <a:custGeom>
              <a:avLst/>
              <a:gdLst>
                <a:gd name="connsiteX0" fmla="*/ 17603 w 35207"/>
                <a:gd name="connsiteY0" fmla="*/ 142010 h 142010"/>
                <a:gd name="connsiteX1" fmla="*/ 0 w 35207"/>
                <a:gd name="connsiteY1" fmla="*/ 124406 h 142010"/>
                <a:gd name="connsiteX2" fmla="*/ 0 w 35207"/>
                <a:gd name="connsiteY2" fmla="*/ 17604 h 142010"/>
                <a:gd name="connsiteX3" fmla="*/ 17603 w 35207"/>
                <a:gd name="connsiteY3" fmla="*/ 0 h 142010"/>
                <a:gd name="connsiteX4" fmla="*/ 35206 w 35207"/>
                <a:gd name="connsiteY4" fmla="*/ 17604 h 142010"/>
                <a:gd name="connsiteX5" fmla="*/ 35206 w 35207"/>
                <a:gd name="connsiteY5" fmla="*/ 124288 h 142010"/>
                <a:gd name="connsiteX6" fmla="*/ 17603 w 35207"/>
                <a:gd name="connsiteY6" fmla="*/ 142010 h 1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2010">
                  <a:moveTo>
                    <a:pt x="17603" y="142010"/>
                  </a:moveTo>
                  <a:cubicBezTo>
                    <a:pt x="7916" y="142010"/>
                    <a:pt x="0" y="134095"/>
                    <a:pt x="0" y="124406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ubicBezTo>
                    <a:pt x="27291" y="0"/>
                    <a:pt x="35206" y="7916"/>
                    <a:pt x="35206" y="17604"/>
                  </a:cubicBezTo>
                  <a:lnTo>
                    <a:pt x="35206" y="124288"/>
                  </a:lnTo>
                  <a:cubicBezTo>
                    <a:pt x="35325" y="134095"/>
                    <a:pt x="27408" y="142010"/>
                    <a:pt x="17603" y="142010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112627" y="5585012"/>
              <a:ext cx="101722" cy="142364"/>
            </a:xfrm>
            <a:custGeom>
              <a:avLst/>
              <a:gdLst>
                <a:gd name="connsiteX0" fmla="*/ 101604 w 101722"/>
                <a:gd name="connsiteY0" fmla="*/ 48794 h 142364"/>
                <a:gd name="connsiteX1" fmla="*/ 50093 w 101722"/>
                <a:gd name="connsiteY1" fmla="*/ 0 h 142364"/>
                <a:gd name="connsiteX2" fmla="*/ 0 w 101722"/>
                <a:gd name="connsiteY2" fmla="*/ 50093 h 142364"/>
                <a:gd name="connsiteX3" fmla="*/ 0 w 101722"/>
                <a:gd name="connsiteY3" fmla="*/ 90736 h 142364"/>
                <a:gd name="connsiteX4" fmla="*/ 50093 w 101722"/>
                <a:gd name="connsiteY4" fmla="*/ 142365 h 142364"/>
                <a:gd name="connsiteX5" fmla="*/ 101722 w 101722"/>
                <a:gd name="connsiteY5" fmla="*/ 90736 h 142364"/>
                <a:gd name="connsiteX6" fmla="*/ 101604 w 101722"/>
                <a:gd name="connsiteY6" fmla="*/ 48794 h 142364"/>
                <a:gd name="connsiteX7" fmla="*/ 70296 w 101722"/>
                <a:gd name="connsiteY7" fmla="*/ 90736 h 142364"/>
                <a:gd name="connsiteX8" fmla="*/ 51274 w 101722"/>
                <a:gd name="connsiteY8" fmla="*/ 111056 h 142364"/>
                <a:gd name="connsiteX9" fmla="*/ 31189 w 101722"/>
                <a:gd name="connsiteY9" fmla="*/ 90736 h 142364"/>
                <a:gd name="connsiteX10" fmla="*/ 31189 w 101722"/>
                <a:gd name="connsiteY10" fmla="*/ 50093 h 142364"/>
                <a:gd name="connsiteX11" fmla="*/ 49975 w 101722"/>
                <a:gd name="connsiteY11" fmla="*/ 31309 h 142364"/>
                <a:gd name="connsiteX12" fmla="*/ 70296 w 101722"/>
                <a:gd name="connsiteY12" fmla="*/ 50093 h 142364"/>
                <a:gd name="connsiteX13" fmla="*/ 70296 w 101722"/>
                <a:gd name="connsiteY13" fmla="*/ 90736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4">
                  <a:moveTo>
                    <a:pt x="101604" y="48794"/>
                  </a:moveTo>
                  <a:cubicBezTo>
                    <a:pt x="99360" y="21502"/>
                    <a:pt x="76675" y="0"/>
                    <a:pt x="50093" y="0"/>
                  </a:cubicBezTo>
                  <a:cubicBezTo>
                    <a:pt x="22447" y="0"/>
                    <a:pt x="0" y="22447"/>
                    <a:pt x="0" y="50093"/>
                  </a:cubicBezTo>
                  <a:lnTo>
                    <a:pt x="0" y="90736"/>
                  </a:lnTo>
                  <a:cubicBezTo>
                    <a:pt x="0" y="117318"/>
                    <a:pt x="21384" y="140001"/>
                    <a:pt x="50093" y="142365"/>
                  </a:cubicBezTo>
                  <a:cubicBezTo>
                    <a:pt x="78093" y="142365"/>
                    <a:pt x="101722" y="118736"/>
                    <a:pt x="101722" y="90736"/>
                  </a:cubicBezTo>
                  <a:lnTo>
                    <a:pt x="101604" y="48794"/>
                  </a:lnTo>
                  <a:close/>
                  <a:moveTo>
                    <a:pt x="70296" y="90736"/>
                  </a:moveTo>
                  <a:cubicBezTo>
                    <a:pt x="70296" y="102668"/>
                    <a:pt x="59545" y="111056"/>
                    <a:pt x="51274" y="111056"/>
                  </a:cubicBezTo>
                  <a:cubicBezTo>
                    <a:pt x="40168" y="110110"/>
                    <a:pt x="31189" y="101014"/>
                    <a:pt x="31189" y="90736"/>
                  </a:cubicBezTo>
                  <a:lnTo>
                    <a:pt x="31189" y="50093"/>
                  </a:lnTo>
                  <a:cubicBezTo>
                    <a:pt x="31189" y="39933"/>
                    <a:pt x="39815" y="31309"/>
                    <a:pt x="49975" y="31309"/>
                  </a:cubicBezTo>
                  <a:cubicBezTo>
                    <a:pt x="60253" y="31309"/>
                    <a:pt x="69469" y="40288"/>
                    <a:pt x="70296" y="50093"/>
                  </a:cubicBezTo>
                  <a:lnTo>
                    <a:pt x="70296" y="90736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025312" y="5586053"/>
              <a:ext cx="35206" cy="141891"/>
            </a:xfrm>
            <a:custGeom>
              <a:avLst/>
              <a:gdLst>
                <a:gd name="connsiteX0" fmla="*/ 17603 w 35206"/>
                <a:gd name="connsiteY0" fmla="*/ 141892 h 141891"/>
                <a:gd name="connsiteX1" fmla="*/ 0 w 35206"/>
                <a:gd name="connsiteY1" fmla="*/ 124289 h 141891"/>
                <a:gd name="connsiteX2" fmla="*/ 0 w 35206"/>
                <a:gd name="connsiteY2" fmla="*/ 17604 h 141891"/>
                <a:gd name="connsiteX3" fmla="*/ 17603 w 35206"/>
                <a:gd name="connsiteY3" fmla="*/ 0 h 141891"/>
                <a:gd name="connsiteX4" fmla="*/ 35206 w 35206"/>
                <a:gd name="connsiteY4" fmla="*/ 17604 h 141891"/>
                <a:gd name="connsiteX5" fmla="*/ 35206 w 35206"/>
                <a:gd name="connsiteY5" fmla="*/ 124289 h 141891"/>
                <a:gd name="connsiteX6" fmla="*/ 17603 w 35206"/>
                <a:gd name="connsiteY6" fmla="*/ 141892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6" h="141891">
                  <a:moveTo>
                    <a:pt x="17603" y="141892"/>
                  </a:move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ubicBezTo>
                    <a:pt x="27291" y="0"/>
                    <a:pt x="35206" y="7916"/>
                    <a:pt x="35206" y="17604"/>
                  </a:cubicBezTo>
                  <a:lnTo>
                    <a:pt x="35206" y="124289"/>
                  </a:lnTo>
                  <a:cubicBezTo>
                    <a:pt x="35206" y="133976"/>
                    <a:pt x="27291" y="141892"/>
                    <a:pt x="17603" y="141892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871492" y="5585012"/>
              <a:ext cx="101722" cy="142364"/>
            </a:xfrm>
            <a:custGeom>
              <a:avLst/>
              <a:gdLst>
                <a:gd name="connsiteX0" fmla="*/ 101604 w 101722"/>
                <a:gd name="connsiteY0" fmla="*/ 48794 h 142364"/>
                <a:gd name="connsiteX1" fmla="*/ 50093 w 101722"/>
                <a:gd name="connsiteY1" fmla="*/ 0 h 142364"/>
                <a:gd name="connsiteX2" fmla="*/ 0 w 101722"/>
                <a:gd name="connsiteY2" fmla="*/ 50093 h 142364"/>
                <a:gd name="connsiteX3" fmla="*/ 0 w 101722"/>
                <a:gd name="connsiteY3" fmla="*/ 90736 h 142364"/>
                <a:gd name="connsiteX4" fmla="*/ 50093 w 101722"/>
                <a:gd name="connsiteY4" fmla="*/ 142365 h 142364"/>
                <a:gd name="connsiteX5" fmla="*/ 101722 w 101722"/>
                <a:gd name="connsiteY5" fmla="*/ 90736 h 142364"/>
                <a:gd name="connsiteX6" fmla="*/ 101604 w 101722"/>
                <a:gd name="connsiteY6" fmla="*/ 48794 h 142364"/>
                <a:gd name="connsiteX7" fmla="*/ 70414 w 101722"/>
                <a:gd name="connsiteY7" fmla="*/ 90736 h 142364"/>
                <a:gd name="connsiteX8" fmla="*/ 51392 w 101722"/>
                <a:gd name="connsiteY8" fmla="*/ 111056 h 142364"/>
                <a:gd name="connsiteX9" fmla="*/ 31308 w 101722"/>
                <a:gd name="connsiteY9" fmla="*/ 90736 h 142364"/>
                <a:gd name="connsiteX10" fmla="*/ 31308 w 101722"/>
                <a:gd name="connsiteY10" fmla="*/ 50093 h 142364"/>
                <a:gd name="connsiteX11" fmla="*/ 50093 w 101722"/>
                <a:gd name="connsiteY11" fmla="*/ 31309 h 142364"/>
                <a:gd name="connsiteX12" fmla="*/ 70414 w 101722"/>
                <a:gd name="connsiteY12" fmla="*/ 50093 h 142364"/>
                <a:gd name="connsiteX13" fmla="*/ 70414 w 101722"/>
                <a:gd name="connsiteY13" fmla="*/ 90736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4">
                  <a:moveTo>
                    <a:pt x="101604" y="48794"/>
                  </a:moveTo>
                  <a:cubicBezTo>
                    <a:pt x="99360" y="21502"/>
                    <a:pt x="76677" y="0"/>
                    <a:pt x="50093" y="0"/>
                  </a:cubicBezTo>
                  <a:cubicBezTo>
                    <a:pt x="22447" y="0"/>
                    <a:pt x="0" y="22447"/>
                    <a:pt x="0" y="50093"/>
                  </a:cubicBezTo>
                  <a:lnTo>
                    <a:pt x="0" y="90736"/>
                  </a:lnTo>
                  <a:cubicBezTo>
                    <a:pt x="0" y="117318"/>
                    <a:pt x="21384" y="140001"/>
                    <a:pt x="50093" y="142365"/>
                  </a:cubicBezTo>
                  <a:cubicBezTo>
                    <a:pt x="78094" y="142365"/>
                    <a:pt x="101722" y="118736"/>
                    <a:pt x="101722" y="90736"/>
                  </a:cubicBezTo>
                  <a:lnTo>
                    <a:pt x="101604" y="48794"/>
                  </a:lnTo>
                  <a:close/>
                  <a:moveTo>
                    <a:pt x="70414" y="90736"/>
                  </a:moveTo>
                  <a:cubicBezTo>
                    <a:pt x="70414" y="102668"/>
                    <a:pt x="59663" y="111056"/>
                    <a:pt x="51392" y="111056"/>
                  </a:cubicBezTo>
                  <a:cubicBezTo>
                    <a:pt x="40287" y="110110"/>
                    <a:pt x="31308" y="101014"/>
                    <a:pt x="31308" y="90736"/>
                  </a:cubicBezTo>
                  <a:lnTo>
                    <a:pt x="31308" y="50093"/>
                  </a:lnTo>
                  <a:cubicBezTo>
                    <a:pt x="31308" y="39933"/>
                    <a:pt x="39933" y="31309"/>
                    <a:pt x="50093" y="31309"/>
                  </a:cubicBezTo>
                  <a:cubicBezTo>
                    <a:pt x="60371" y="31309"/>
                    <a:pt x="69587" y="40288"/>
                    <a:pt x="70414" y="50093"/>
                  </a:cubicBezTo>
                  <a:lnTo>
                    <a:pt x="70414" y="90736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784183" y="5586053"/>
              <a:ext cx="35207" cy="141891"/>
            </a:xfrm>
            <a:custGeom>
              <a:avLst/>
              <a:gdLst>
                <a:gd name="connsiteX0" fmla="*/ 17604 w 35207"/>
                <a:gd name="connsiteY0" fmla="*/ 141892 h 141891"/>
                <a:gd name="connsiteX1" fmla="*/ 0 w 35207"/>
                <a:gd name="connsiteY1" fmla="*/ 124289 h 141891"/>
                <a:gd name="connsiteX2" fmla="*/ 0 w 35207"/>
                <a:gd name="connsiteY2" fmla="*/ 17604 h 141891"/>
                <a:gd name="connsiteX3" fmla="*/ 17604 w 35207"/>
                <a:gd name="connsiteY3" fmla="*/ 0 h 141891"/>
                <a:gd name="connsiteX4" fmla="*/ 35207 w 35207"/>
                <a:gd name="connsiteY4" fmla="*/ 17604 h 141891"/>
                <a:gd name="connsiteX5" fmla="*/ 35207 w 35207"/>
                <a:gd name="connsiteY5" fmla="*/ 124289 h 141891"/>
                <a:gd name="connsiteX6" fmla="*/ 17604 w 35207"/>
                <a:gd name="connsiteY6" fmla="*/ 141892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1891">
                  <a:moveTo>
                    <a:pt x="17604" y="141892"/>
                  </a:move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4" y="0"/>
                  </a:cubicBezTo>
                  <a:cubicBezTo>
                    <a:pt x="27291" y="0"/>
                    <a:pt x="35207" y="7916"/>
                    <a:pt x="35207" y="17604"/>
                  </a:cubicBezTo>
                  <a:lnTo>
                    <a:pt x="35207" y="124289"/>
                  </a:lnTo>
                  <a:cubicBezTo>
                    <a:pt x="35207" y="133976"/>
                    <a:pt x="27291" y="141892"/>
                    <a:pt x="17604" y="141892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353762" y="5585012"/>
              <a:ext cx="101722" cy="142364"/>
            </a:xfrm>
            <a:custGeom>
              <a:avLst/>
              <a:gdLst>
                <a:gd name="connsiteX0" fmla="*/ 101604 w 101722"/>
                <a:gd name="connsiteY0" fmla="*/ 48794 h 142364"/>
                <a:gd name="connsiteX1" fmla="*/ 50093 w 101722"/>
                <a:gd name="connsiteY1" fmla="*/ 0 h 142364"/>
                <a:gd name="connsiteX2" fmla="*/ 0 w 101722"/>
                <a:gd name="connsiteY2" fmla="*/ 50093 h 142364"/>
                <a:gd name="connsiteX3" fmla="*/ 0 w 101722"/>
                <a:gd name="connsiteY3" fmla="*/ 90736 h 142364"/>
                <a:gd name="connsiteX4" fmla="*/ 50093 w 101722"/>
                <a:gd name="connsiteY4" fmla="*/ 142365 h 142364"/>
                <a:gd name="connsiteX5" fmla="*/ 101722 w 101722"/>
                <a:gd name="connsiteY5" fmla="*/ 90736 h 142364"/>
                <a:gd name="connsiteX6" fmla="*/ 101604 w 101722"/>
                <a:gd name="connsiteY6" fmla="*/ 48794 h 142364"/>
                <a:gd name="connsiteX7" fmla="*/ 70296 w 101722"/>
                <a:gd name="connsiteY7" fmla="*/ 90736 h 142364"/>
                <a:gd name="connsiteX8" fmla="*/ 51274 w 101722"/>
                <a:gd name="connsiteY8" fmla="*/ 111056 h 142364"/>
                <a:gd name="connsiteX9" fmla="*/ 31189 w 101722"/>
                <a:gd name="connsiteY9" fmla="*/ 90736 h 142364"/>
                <a:gd name="connsiteX10" fmla="*/ 31189 w 101722"/>
                <a:gd name="connsiteY10" fmla="*/ 50093 h 142364"/>
                <a:gd name="connsiteX11" fmla="*/ 49975 w 101722"/>
                <a:gd name="connsiteY11" fmla="*/ 31309 h 142364"/>
                <a:gd name="connsiteX12" fmla="*/ 70296 w 101722"/>
                <a:gd name="connsiteY12" fmla="*/ 50093 h 142364"/>
                <a:gd name="connsiteX13" fmla="*/ 70296 w 101722"/>
                <a:gd name="connsiteY13" fmla="*/ 90736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4">
                  <a:moveTo>
                    <a:pt x="101604" y="48794"/>
                  </a:moveTo>
                  <a:cubicBezTo>
                    <a:pt x="99360" y="21502"/>
                    <a:pt x="76676" y="0"/>
                    <a:pt x="50093" y="0"/>
                  </a:cubicBezTo>
                  <a:cubicBezTo>
                    <a:pt x="22448" y="0"/>
                    <a:pt x="0" y="22447"/>
                    <a:pt x="0" y="50093"/>
                  </a:cubicBezTo>
                  <a:lnTo>
                    <a:pt x="0" y="90736"/>
                  </a:lnTo>
                  <a:cubicBezTo>
                    <a:pt x="0" y="117318"/>
                    <a:pt x="21384" y="140001"/>
                    <a:pt x="50093" y="142365"/>
                  </a:cubicBezTo>
                  <a:cubicBezTo>
                    <a:pt x="78093" y="142365"/>
                    <a:pt x="101722" y="118736"/>
                    <a:pt x="101722" y="90736"/>
                  </a:cubicBezTo>
                  <a:lnTo>
                    <a:pt x="101604" y="48794"/>
                  </a:lnTo>
                  <a:close/>
                  <a:moveTo>
                    <a:pt x="70296" y="90736"/>
                  </a:moveTo>
                  <a:cubicBezTo>
                    <a:pt x="70296" y="102668"/>
                    <a:pt x="59545" y="111056"/>
                    <a:pt x="51274" y="111056"/>
                  </a:cubicBezTo>
                  <a:cubicBezTo>
                    <a:pt x="40168" y="110110"/>
                    <a:pt x="31189" y="101014"/>
                    <a:pt x="31189" y="90736"/>
                  </a:cubicBezTo>
                  <a:lnTo>
                    <a:pt x="31189" y="50093"/>
                  </a:lnTo>
                  <a:cubicBezTo>
                    <a:pt x="31189" y="39933"/>
                    <a:pt x="39815" y="31309"/>
                    <a:pt x="49975" y="31309"/>
                  </a:cubicBezTo>
                  <a:cubicBezTo>
                    <a:pt x="60253" y="31309"/>
                    <a:pt x="69469" y="40288"/>
                    <a:pt x="70296" y="50093"/>
                  </a:cubicBezTo>
                  <a:lnTo>
                    <a:pt x="70296" y="90736"/>
                  </a:ln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266330" y="5586053"/>
              <a:ext cx="35207" cy="141891"/>
            </a:xfrm>
            <a:custGeom>
              <a:avLst/>
              <a:gdLst>
                <a:gd name="connsiteX0" fmla="*/ 17603 w 35207"/>
                <a:gd name="connsiteY0" fmla="*/ 141892 h 141891"/>
                <a:gd name="connsiteX1" fmla="*/ 0 w 35207"/>
                <a:gd name="connsiteY1" fmla="*/ 124289 h 141891"/>
                <a:gd name="connsiteX2" fmla="*/ 0 w 35207"/>
                <a:gd name="connsiteY2" fmla="*/ 17604 h 141891"/>
                <a:gd name="connsiteX3" fmla="*/ 17603 w 35207"/>
                <a:gd name="connsiteY3" fmla="*/ 0 h 141891"/>
                <a:gd name="connsiteX4" fmla="*/ 35206 w 35207"/>
                <a:gd name="connsiteY4" fmla="*/ 17604 h 141891"/>
                <a:gd name="connsiteX5" fmla="*/ 35206 w 35207"/>
                <a:gd name="connsiteY5" fmla="*/ 124289 h 141891"/>
                <a:gd name="connsiteX6" fmla="*/ 17603 w 35207"/>
                <a:gd name="connsiteY6" fmla="*/ 141892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1891">
                  <a:moveTo>
                    <a:pt x="17603" y="141892"/>
                  </a:move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ubicBezTo>
                    <a:pt x="27291" y="0"/>
                    <a:pt x="35206" y="7916"/>
                    <a:pt x="35206" y="17604"/>
                  </a:cubicBezTo>
                  <a:lnTo>
                    <a:pt x="35206" y="124289"/>
                  </a:lnTo>
                  <a:cubicBezTo>
                    <a:pt x="35325" y="133976"/>
                    <a:pt x="27408" y="141892"/>
                    <a:pt x="17603" y="141892"/>
                  </a:cubicBez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025201" y="5409532"/>
              <a:ext cx="101723" cy="142364"/>
            </a:xfrm>
            <a:custGeom>
              <a:avLst/>
              <a:gdLst>
                <a:gd name="connsiteX0" fmla="*/ 119 w 101723"/>
                <a:gd name="connsiteY0" fmla="*/ 93571 h 142364"/>
                <a:gd name="connsiteX1" fmla="*/ 51629 w 101723"/>
                <a:gd name="connsiteY1" fmla="*/ 142365 h 142364"/>
                <a:gd name="connsiteX2" fmla="*/ 101724 w 101723"/>
                <a:gd name="connsiteY2" fmla="*/ 92270 h 142364"/>
                <a:gd name="connsiteX3" fmla="*/ 101724 w 101723"/>
                <a:gd name="connsiteY3" fmla="*/ 51629 h 142364"/>
                <a:gd name="connsiteX4" fmla="*/ 51629 w 101723"/>
                <a:gd name="connsiteY4" fmla="*/ 0 h 142364"/>
                <a:gd name="connsiteX5" fmla="*/ 0 w 101723"/>
                <a:gd name="connsiteY5" fmla="*/ 51629 h 142364"/>
                <a:gd name="connsiteX6" fmla="*/ 119 w 101723"/>
                <a:gd name="connsiteY6" fmla="*/ 93571 h 142364"/>
                <a:gd name="connsiteX7" fmla="*/ 31309 w 101723"/>
                <a:gd name="connsiteY7" fmla="*/ 51629 h 142364"/>
                <a:gd name="connsiteX8" fmla="*/ 50330 w 101723"/>
                <a:gd name="connsiteY8" fmla="*/ 31309 h 142364"/>
                <a:gd name="connsiteX9" fmla="*/ 70415 w 101723"/>
                <a:gd name="connsiteY9" fmla="*/ 51629 h 142364"/>
                <a:gd name="connsiteX10" fmla="*/ 70415 w 101723"/>
                <a:gd name="connsiteY10" fmla="*/ 92270 h 142364"/>
                <a:gd name="connsiteX11" fmla="*/ 51629 w 101723"/>
                <a:gd name="connsiteY11" fmla="*/ 111056 h 142364"/>
                <a:gd name="connsiteX12" fmla="*/ 31309 w 101723"/>
                <a:gd name="connsiteY12" fmla="*/ 92270 h 142364"/>
                <a:gd name="connsiteX13" fmla="*/ 31309 w 101723"/>
                <a:gd name="connsiteY13" fmla="*/ 51629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3" h="142364">
                  <a:moveTo>
                    <a:pt x="119" y="93571"/>
                  </a:moveTo>
                  <a:cubicBezTo>
                    <a:pt x="2364" y="120861"/>
                    <a:pt x="25047" y="142365"/>
                    <a:pt x="51629" y="142365"/>
                  </a:cubicBezTo>
                  <a:cubicBezTo>
                    <a:pt x="79276" y="142365"/>
                    <a:pt x="101724" y="119917"/>
                    <a:pt x="101724" y="92270"/>
                  </a:cubicBezTo>
                  <a:lnTo>
                    <a:pt x="101724" y="51629"/>
                  </a:lnTo>
                  <a:cubicBezTo>
                    <a:pt x="101724" y="25047"/>
                    <a:pt x="80340" y="2363"/>
                    <a:pt x="51629" y="0"/>
                  </a:cubicBezTo>
                  <a:cubicBezTo>
                    <a:pt x="23630" y="0"/>
                    <a:pt x="0" y="23629"/>
                    <a:pt x="0" y="51629"/>
                  </a:cubicBezTo>
                  <a:lnTo>
                    <a:pt x="119" y="93571"/>
                  </a:lnTo>
                  <a:close/>
                  <a:moveTo>
                    <a:pt x="31309" y="51629"/>
                  </a:moveTo>
                  <a:cubicBezTo>
                    <a:pt x="31309" y="39697"/>
                    <a:pt x="42060" y="31309"/>
                    <a:pt x="50330" y="31309"/>
                  </a:cubicBezTo>
                  <a:cubicBezTo>
                    <a:pt x="61436" y="32253"/>
                    <a:pt x="70415" y="41351"/>
                    <a:pt x="70415" y="51629"/>
                  </a:cubicBezTo>
                  <a:lnTo>
                    <a:pt x="70415" y="92270"/>
                  </a:lnTo>
                  <a:cubicBezTo>
                    <a:pt x="70415" y="102431"/>
                    <a:pt x="61791" y="111056"/>
                    <a:pt x="51629" y="111056"/>
                  </a:cubicBezTo>
                  <a:cubicBezTo>
                    <a:pt x="41351" y="111056"/>
                    <a:pt x="32136" y="102077"/>
                    <a:pt x="31309" y="92270"/>
                  </a:cubicBezTo>
                  <a:lnTo>
                    <a:pt x="31309" y="51629"/>
                  </a:ln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179021" y="5408928"/>
              <a:ext cx="35207" cy="141891"/>
            </a:xfrm>
            <a:custGeom>
              <a:avLst/>
              <a:gdLst>
                <a:gd name="connsiteX0" fmla="*/ 17603 w 35207"/>
                <a:gd name="connsiteY0" fmla="*/ 0 h 141891"/>
                <a:gd name="connsiteX1" fmla="*/ 35207 w 35207"/>
                <a:gd name="connsiteY1" fmla="*/ 17604 h 141891"/>
                <a:gd name="connsiteX2" fmla="*/ 35207 w 35207"/>
                <a:gd name="connsiteY2" fmla="*/ 124289 h 141891"/>
                <a:gd name="connsiteX3" fmla="*/ 17603 w 35207"/>
                <a:gd name="connsiteY3" fmla="*/ 141892 h 141891"/>
                <a:gd name="connsiteX4" fmla="*/ 0 w 35207"/>
                <a:gd name="connsiteY4" fmla="*/ 124289 h 141891"/>
                <a:gd name="connsiteX5" fmla="*/ 0 w 35207"/>
                <a:gd name="connsiteY5" fmla="*/ 17604 h 141891"/>
                <a:gd name="connsiteX6" fmla="*/ 17603 w 35207"/>
                <a:gd name="connsiteY6" fmla="*/ 0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1891">
                  <a:moveTo>
                    <a:pt x="17603" y="0"/>
                  </a:moveTo>
                  <a:cubicBezTo>
                    <a:pt x="27292" y="0"/>
                    <a:pt x="35207" y="7916"/>
                    <a:pt x="35207" y="17604"/>
                  </a:cubicBezTo>
                  <a:lnTo>
                    <a:pt x="35207" y="124289"/>
                  </a:lnTo>
                  <a:cubicBezTo>
                    <a:pt x="35207" y="133976"/>
                    <a:pt x="27292" y="141892"/>
                    <a:pt x="17603" y="141892"/>
                  </a:cubicBez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266330" y="5409532"/>
              <a:ext cx="101722" cy="142364"/>
            </a:xfrm>
            <a:custGeom>
              <a:avLst/>
              <a:gdLst>
                <a:gd name="connsiteX0" fmla="*/ 118 w 101722"/>
                <a:gd name="connsiteY0" fmla="*/ 93571 h 142364"/>
                <a:gd name="connsiteX1" fmla="*/ 51629 w 101722"/>
                <a:gd name="connsiteY1" fmla="*/ 142365 h 142364"/>
                <a:gd name="connsiteX2" fmla="*/ 101722 w 101722"/>
                <a:gd name="connsiteY2" fmla="*/ 92270 h 142364"/>
                <a:gd name="connsiteX3" fmla="*/ 101722 w 101722"/>
                <a:gd name="connsiteY3" fmla="*/ 51629 h 142364"/>
                <a:gd name="connsiteX4" fmla="*/ 51629 w 101722"/>
                <a:gd name="connsiteY4" fmla="*/ 0 h 142364"/>
                <a:gd name="connsiteX5" fmla="*/ 0 w 101722"/>
                <a:gd name="connsiteY5" fmla="*/ 51629 h 142364"/>
                <a:gd name="connsiteX6" fmla="*/ 118 w 101722"/>
                <a:gd name="connsiteY6" fmla="*/ 93571 h 142364"/>
                <a:gd name="connsiteX7" fmla="*/ 31307 w 101722"/>
                <a:gd name="connsiteY7" fmla="*/ 51629 h 142364"/>
                <a:gd name="connsiteX8" fmla="*/ 50329 w 101722"/>
                <a:gd name="connsiteY8" fmla="*/ 31309 h 142364"/>
                <a:gd name="connsiteX9" fmla="*/ 70414 w 101722"/>
                <a:gd name="connsiteY9" fmla="*/ 51629 h 142364"/>
                <a:gd name="connsiteX10" fmla="*/ 70414 w 101722"/>
                <a:gd name="connsiteY10" fmla="*/ 92270 h 142364"/>
                <a:gd name="connsiteX11" fmla="*/ 51629 w 101722"/>
                <a:gd name="connsiteY11" fmla="*/ 111056 h 142364"/>
                <a:gd name="connsiteX12" fmla="*/ 31307 w 101722"/>
                <a:gd name="connsiteY12" fmla="*/ 92270 h 142364"/>
                <a:gd name="connsiteX13" fmla="*/ 31307 w 101722"/>
                <a:gd name="connsiteY13" fmla="*/ 51629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4">
                  <a:moveTo>
                    <a:pt x="118" y="93571"/>
                  </a:moveTo>
                  <a:cubicBezTo>
                    <a:pt x="2363" y="120861"/>
                    <a:pt x="25046" y="142365"/>
                    <a:pt x="51629" y="142365"/>
                  </a:cubicBezTo>
                  <a:cubicBezTo>
                    <a:pt x="79275" y="142365"/>
                    <a:pt x="101722" y="119917"/>
                    <a:pt x="101722" y="92270"/>
                  </a:cubicBezTo>
                  <a:lnTo>
                    <a:pt x="101722" y="51629"/>
                  </a:lnTo>
                  <a:cubicBezTo>
                    <a:pt x="101722" y="25047"/>
                    <a:pt x="80338" y="2363"/>
                    <a:pt x="51629" y="0"/>
                  </a:cubicBezTo>
                  <a:cubicBezTo>
                    <a:pt x="23629" y="0"/>
                    <a:pt x="0" y="23629"/>
                    <a:pt x="0" y="51629"/>
                  </a:cubicBezTo>
                  <a:lnTo>
                    <a:pt x="118" y="93571"/>
                  </a:lnTo>
                  <a:close/>
                  <a:moveTo>
                    <a:pt x="31307" y="51629"/>
                  </a:moveTo>
                  <a:cubicBezTo>
                    <a:pt x="31307" y="39697"/>
                    <a:pt x="42058" y="31309"/>
                    <a:pt x="50329" y="31309"/>
                  </a:cubicBezTo>
                  <a:cubicBezTo>
                    <a:pt x="61435" y="32253"/>
                    <a:pt x="70414" y="41351"/>
                    <a:pt x="70414" y="51629"/>
                  </a:cubicBezTo>
                  <a:lnTo>
                    <a:pt x="70414" y="92270"/>
                  </a:lnTo>
                  <a:cubicBezTo>
                    <a:pt x="70414" y="102431"/>
                    <a:pt x="61790" y="111056"/>
                    <a:pt x="51629" y="111056"/>
                  </a:cubicBezTo>
                  <a:cubicBezTo>
                    <a:pt x="41350" y="111056"/>
                    <a:pt x="32135" y="102077"/>
                    <a:pt x="31307" y="92270"/>
                  </a:cubicBezTo>
                  <a:lnTo>
                    <a:pt x="31307" y="51629"/>
                  </a:ln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2420156" y="5408928"/>
              <a:ext cx="35207" cy="141891"/>
            </a:xfrm>
            <a:custGeom>
              <a:avLst/>
              <a:gdLst>
                <a:gd name="connsiteX0" fmla="*/ 17603 w 35207"/>
                <a:gd name="connsiteY0" fmla="*/ 0 h 141891"/>
                <a:gd name="connsiteX1" fmla="*/ 35207 w 35207"/>
                <a:gd name="connsiteY1" fmla="*/ 17604 h 141891"/>
                <a:gd name="connsiteX2" fmla="*/ 35207 w 35207"/>
                <a:gd name="connsiteY2" fmla="*/ 124289 h 141891"/>
                <a:gd name="connsiteX3" fmla="*/ 17603 w 35207"/>
                <a:gd name="connsiteY3" fmla="*/ 141892 h 141891"/>
                <a:gd name="connsiteX4" fmla="*/ 0 w 35207"/>
                <a:gd name="connsiteY4" fmla="*/ 124289 h 141891"/>
                <a:gd name="connsiteX5" fmla="*/ 0 w 35207"/>
                <a:gd name="connsiteY5" fmla="*/ 17604 h 141891"/>
                <a:gd name="connsiteX6" fmla="*/ 17603 w 35207"/>
                <a:gd name="connsiteY6" fmla="*/ 0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1891">
                  <a:moveTo>
                    <a:pt x="17603" y="0"/>
                  </a:moveTo>
                  <a:cubicBezTo>
                    <a:pt x="27292" y="0"/>
                    <a:pt x="35207" y="7916"/>
                    <a:pt x="35207" y="17604"/>
                  </a:cubicBezTo>
                  <a:lnTo>
                    <a:pt x="35207" y="124289"/>
                  </a:lnTo>
                  <a:cubicBezTo>
                    <a:pt x="35207" y="133976"/>
                    <a:pt x="27292" y="141892"/>
                    <a:pt x="17603" y="141892"/>
                  </a:cubicBez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784067" y="5409532"/>
              <a:ext cx="101722" cy="142364"/>
            </a:xfrm>
            <a:custGeom>
              <a:avLst/>
              <a:gdLst>
                <a:gd name="connsiteX0" fmla="*/ 118 w 101722"/>
                <a:gd name="connsiteY0" fmla="*/ 93571 h 142364"/>
                <a:gd name="connsiteX1" fmla="*/ 51629 w 101722"/>
                <a:gd name="connsiteY1" fmla="*/ 142365 h 142364"/>
                <a:gd name="connsiteX2" fmla="*/ 101723 w 101722"/>
                <a:gd name="connsiteY2" fmla="*/ 92270 h 142364"/>
                <a:gd name="connsiteX3" fmla="*/ 101723 w 101722"/>
                <a:gd name="connsiteY3" fmla="*/ 51629 h 142364"/>
                <a:gd name="connsiteX4" fmla="*/ 51629 w 101722"/>
                <a:gd name="connsiteY4" fmla="*/ 0 h 142364"/>
                <a:gd name="connsiteX5" fmla="*/ 0 w 101722"/>
                <a:gd name="connsiteY5" fmla="*/ 51629 h 142364"/>
                <a:gd name="connsiteX6" fmla="*/ 118 w 101722"/>
                <a:gd name="connsiteY6" fmla="*/ 93571 h 142364"/>
                <a:gd name="connsiteX7" fmla="*/ 31308 w 101722"/>
                <a:gd name="connsiteY7" fmla="*/ 51629 h 142364"/>
                <a:gd name="connsiteX8" fmla="*/ 50330 w 101722"/>
                <a:gd name="connsiteY8" fmla="*/ 31309 h 142364"/>
                <a:gd name="connsiteX9" fmla="*/ 70414 w 101722"/>
                <a:gd name="connsiteY9" fmla="*/ 51629 h 142364"/>
                <a:gd name="connsiteX10" fmla="*/ 70414 w 101722"/>
                <a:gd name="connsiteY10" fmla="*/ 92270 h 142364"/>
                <a:gd name="connsiteX11" fmla="*/ 51629 w 101722"/>
                <a:gd name="connsiteY11" fmla="*/ 111056 h 142364"/>
                <a:gd name="connsiteX12" fmla="*/ 31308 w 101722"/>
                <a:gd name="connsiteY12" fmla="*/ 92270 h 142364"/>
                <a:gd name="connsiteX13" fmla="*/ 31308 w 101722"/>
                <a:gd name="connsiteY13" fmla="*/ 51629 h 14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722" h="142364">
                  <a:moveTo>
                    <a:pt x="118" y="93571"/>
                  </a:moveTo>
                  <a:cubicBezTo>
                    <a:pt x="2363" y="120861"/>
                    <a:pt x="25047" y="142365"/>
                    <a:pt x="51629" y="142365"/>
                  </a:cubicBezTo>
                  <a:cubicBezTo>
                    <a:pt x="79275" y="142365"/>
                    <a:pt x="101723" y="119917"/>
                    <a:pt x="101723" y="92270"/>
                  </a:cubicBezTo>
                  <a:lnTo>
                    <a:pt x="101723" y="51629"/>
                  </a:lnTo>
                  <a:cubicBezTo>
                    <a:pt x="101723" y="25047"/>
                    <a:pt x="80338" y="2363"/>
                    <a:pt x="51629" y="0"/>
                  </a:cubicBezTo>
                  <a:cubicBezTo>
                    <a:pt x="23629" y="0"/>
                    <a:pt x="0" y="23629"/>
                    <a:pt x="0" y="51629"/>
                  </a:cubicBezTo>
                  <a:lnTo>
                    <a:pt x="118" y="93571"/>
                  </a:lnTo>
                  <a:close/>
                  <a:moveTo>
                    <a:pt x="31308" y="51629"/>
                  </a:moveTo>
                  <a:cubicBezTo>
                    <a:pt x="31308" y="39697"/>
                    <a:pt x="42060" y="31309"/>
                    <a:pt x="50330" y="31309"/>
                  </a:cubicBezTo>
                  <a:cubicBezTo>
                    <a:pt x="61435" y="32253"/>
                    <a:pt x="70414" y="41351"/>
                    <a:pt x="70414" y="51629"/>
                  </a:cubicBezTo>
                  <a:lnTo>
                    <a:pt x="70414" y="92270"/>
                  </a:lnTo>
                  <a:cubicBezTo>
                    <a:pt x="70414" y="102431"/>
                    <a:pt x="61790" y="111056"/>
                    <a:pt x="51629" y="111056"/>
                  </a:cubicBezTo>
                  <a:cubicBezTo>
                    <a:pt x="41351" y="111056"/>
                    <a:pt x="32135" y="102077"/>
                    <a:pt x="31308" y="92270"/>
                  </a:cubicBezTo>
                  <a:lnTo>
                    <a:pt x="31308" y="51629"/>
                  </a:lnTo>
                  <a:close/>
                </a:path>
              </a:pathLst>
            </a:custGeom>
            <a:solidFill>
              <a:srgbClr val="50E6FF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ata2" descr="data">
              <a:extLst>
                <a:ext uri="{FF2B5EF4-FFF2-40B4-BE49-F238E27FC236}">
                  <a16:creationId xmlns:a16="http://schemas.microsoft.com/office/drawing/2014/main" id="{7E91773C-78E4-4FC8-92E3-BB573C5191AC}"/>
                </a:ext>
              </a:extLst>
            </p:cNvPr>
            <p:cNvSpPr/>
            <p:nvPr/>
          </p:nvSpPr>
          <p:spPr>
            <a:xfrm>
              <a:off x="1937886" y="5408928"/>
              <a:ext cx="35207" cy="141891"/>
            </a:xfrm>
            <a:custGeom>
              <a:avLst/>
              <a:gdLst>
                <a:gd name="connsiteX0" fmla="*/ 17603 w 35207"/>
                <a:gd name="connsiteY0" fmla="*/ 0 h 141891"/>
                <a:gd name="connsiteX1" fmla="*/ 35207 w 35207"/>
                <a:gd name="connsiteY1" fmla="*/ 17604 h 141891"/>
                <a:gd name="connsiteX2" fmla="*/ 35207 w 35207"/>
                <a:gd name="connsiteY2" fmla="*/ 124289 h 141891"/>
                <a:gd name="connsiteX3" fmla="*/ 17603 w 35207"/>
                <a:gd name="connsiteY3" fmla="*/ 141892 h 141891"/>
                <a:gd name="connsiteX4" fmla="*/ 0 w 35207"/>
                <a:gd name="connsiteY4" fmla="*/ 124289 h 141891"/>
                <a:gd name="connsiteX5" fmla="*/ 0 w 35207"/>
                <a:gd name="connsiteY5" fmla="*/ 17604 h 141891"/>
                <a:gd name="connsiteX6" fmla="*/ 17603 w 35207"/>
                <a:gd name="connsiteY6" fmla="*/ 0 h 14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207" h="141891">
                  <a:moveTo>
                    <a:pt x="17603" y="0"/>
                  </a:moveTo>
                  <a:cubicBezTo>
                    <a:pt x="27292" y="0"/>
                    <a:pt x="35207" y="7916"/>
                    <a:pt x="35207" y="17604"/>
                  </a:cubicBezTo>
                  <a:lnTo>
                    <a:pt x="35207" y="124289"/>
                  </a:lnTo>
                  <a:cubicBezTo>
                    <a:pt x="35207" y="133976"/>
                    <a:pt x="27292" y="141892"/>
                    <a:pt x="17603" y="141892"/>
                  </a:cubicBezTo>
                  <a:cubicBezTo>
                    <a:pt x="7916" y="141892"/>
                    <a:pt x="0" y="133976"/>
                    <a:pt x="0" y="124289"/>
                  </a:cubicBezTo>
                  <a:lnTo>
                    <a:pt x="0" y="17604"/>
                  </a:lnTo>
                  <a:cubicBezTo>
                    <a:pt x="0" y="7916"/>
                    <a:pt x="7916" y="0"/>
                    <a:pt x="17603" y="0"/>
                  </a:cubicBezTo>
                  <a:close/>
                </a:path>
              </a:pathLst>
            </a:custGeom>
            <a:solidFill>
              <a:srgbClr val="0078D4"/>
            </a:solidFill>
            <a:ln w="139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30A73D9B-5F7F-452C-BADC-8472B074B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3415304" y="2308172"/>
            <a:ext cx="2534350" cy="371489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48193" rtl="0" eaLnBrk="1" fontAlgn="auto" latinLnBrk="0" hangingPunct="1"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End-to-end development experience</a:t>
            </a:r>
          </a:p>
          <a:p>
            <a:pPr marL="0" marR="0" lvl="0" indent="0" algn="l" defTabSz="448193" rtl="0" eaLnBrk="1" fontAlgn="auto" latinLnBrk="0" hangingPunct="1"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Local end-to-end development experience with Functions</a:t>
            </a:r>
            <a:r>
              <a:rPr kumimoji="0" lang="en-US" sz="1200" b="0" i="0" u="none" strike="noStrike" kern="1200" cap="none" spc="0" normalizeH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from building and debugging </a:t>
            </a:r>
            <a:b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locally on major platforms like Windows, macOS, and Linux </a:t>
            </a:r>
            <a:b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to deploying and monitoring in the cloud</a:t>
            </a:r>
          </a:p>
        </p:txBody>
      </p:sp>
      <p:grpSp>
        <p:nvGrpSpPr>
          <p:cNvPr id="58" name="app development">
            <a:extLst>
              <a:ext uri="{FF2B5EF4-FFF2-40B4-BE49-F238E27FC236}">
                <a16:creationId xmlns:a16="http://schemas.microsoft.com/office/drawing/2014/main" id="{143EE9D1-46DD-4F61-9978-65C7B4F36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56478" y="5352212"/>
            <a:ext cx="808496" cy="487525"/>
            <a:chOff x="1619314" y="4920550"/>
            <a:chExt cx="500421" cy="301755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12800B6-20C3-458A-916E-C970D1EB1ACF}"/>
                </a:ext>
              </a:extLst>
            </p:cNvPr>
            <p:cNvSpPr/>
            <p:nvPr/>
          </p:nvSpPr>
          <p:spPr>
            <a:xfrm>
              <a:off x="1974276" y="4920997"/>
              <a:ext cx="145459" cy="301308"/>
            </a:xfrm>
            <a:custGeom>
              <a:avLst/>
              <a:gdLst>
                <a:gd name="connsiteX0" fmla="*/ 22237 w 145458"/>
                <a:gd name="connsiteY0" fmla="*/ 300372 h 301307"/>
                <a:gd name="connsiteX1" fmla="*/ 2089 w 145458"/>
                <a:gd name="connsiteY1" fmla="*/ 283378 h 301307"/>
                <a:gd name="connsiteX2" fmla="*/ 111941 w 145458"/>
                <a:gd name="connsiteY2" fmla="*/ 153201 h 301307"/>
                <a:gd name="connsiteX3" fmla="*/ 5505 w 145458"/>
                <a:gd name="connsiteY3" fmla="*/ 18383 h 301307"/>
                <a:gd name="connsiteX4" fmla="*/ 26092 w 145458"/>
                <a:gd name="connsiteY4" fmla="*/ 2089 h 301307"/>
                <a:gd name="connsiteX5" fmla="*/ 145843 w 145458"/>
                <a:gd name="connsiteY5" fmla="*/ 153727 h 301307"/>
                <a:gd name="connsiteX6" fmla="*/ 22237 w 145458"/>
                <a:gd name="connsiteY6" fmla="*/ 300372 h 30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458" h="301307">
                  <a:moveTo>
                    <a:pt x="22237" y="300372"/>
                  </a:moveTo>
                  <a:lnTo>
                    <a:pt x="2089" y="283378"/>
                  </a:lnTo>
                  <a:lnTo>
                    <a:pt x="111941" y="153201"/>
                  </a:lnTo>
                  <a:lnTo>
                    <a:pt x="5505" y="18383"/>
                  </a:lnTo>
                  <a:lnTo>
                    <a:pt x="26092" y="2089"/>
                  </a:lnTo>
                  <a:lnTo>
                    <a:pt x="145843" y="153727"/>
                  </a:lnTo>
                  <a:lnTo>
                    <a:pt x="22237" y="300372"/>
                  </a:lnTo>
                  <a:close/>
                </a:path>
              </a:pathLst>
            </a:custGeom>
            <a:solidFill>
              <a:srgbClr val="0078D4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1C50759-13C5-4F34-9AB2-C6D3852D87FF}"/>
                </a:ext>
              </a:extLst>
            </p:cNvPr>
            <p:cNvSpPr/>
            <p:nvPr/>
          </p:nvSpPr>
          <p:spPr>
            <a:xfrm>
              <a:off x="1619314" y="4920550"/>
              <a:ext cx="145459" cy="301308"/>
            </a:xfrm>
            <a:custGeom>
              <a:avLst/>
              <a:gdLst>
                <a:gd name="connsiteX0" fmla="*/ 121840 w 145458"/>
                <a:gd name="connsiteY0" fmla="*/ 300285 h 301307"/>
                <a:gd name="connsiteX1" fmla="*/ 2089 w 145458"/>
                <a:gd name="connsiteY1" fmla="*/ 148734 h 301307"/>
                <a:gd name="connsiteX2" fmla="*/ 125782 w 145458"/>
                <a:gd name="connsiteY2" fmla="*/ 2089 h 301307"/>
                <a:gd name="connsiteX3" fmla="*/ 145843 w 145458"/>
                <a:gd name="connsiteY3" fmla="*/ 18996 h 301307"/>
                <a:gd name="connsiteX4" fmla="*/ 35991 w 145458"/>
                <a:gd name="connsiteY4" fmla="*/ 149260 h 301307"/>
                <a:gd name="connsiteX5" fmla="*/ 142427 w 145458"/>
                <a:gd name="connsiteY5" fmla="*/ 283991 h 301307"/>
                <a:gd name="connsiteX6" fmla="*/ 121840 w 145458"/>
                <a:gd name="connsiteY6" fmla="*/ 300285 h 30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458" h="301307">
                  <a:moveTo>
                    <a:pt x="121840" y="300285"/>
                  </a:moveTo>
                  <a:lnTo>
                    <a:pt x="2089" y="148734"/>
                  </a:lnTo>
                  <a:lnTo>
                    <a:pt x="125782" y="2089"/>
                  </a:lnTo>
                  <a:lnTo>
                    <a:pt x="145843" y="18996"/>
                  </a:lnTo>
                  <a:lnTo>
                    <a:pt x="35991" y="149260"/>
                  </a:lnTo>
                  <a:lnTo>
                    <a:pt x="142427" y="283991"/>
                  </a:lnTo>
                  <a:lnTo>
                    <a:pt x="121840" y="300285"/>
                  </a:lnTo>
                  <a:close/>
                </a:path>
              </a:pathLst>
            </a:custGeom>
            <a:solidFill>
              <a:srgbClr val="0078D4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790B455-69A9-4CBB-9320-9CCF702C9DC1}"/>
                </a:ext>
              </a:extLst>
            </p:cNvPr>
            <p:cNvSpPr/>
            <p:nvPr/>
          </p:nvSpPr>
          <p:spPr>
            <a:xfrm>
              <a:off x="1824169" y="5026804"/>
              <a:ext cx="93509" cy="93509"/>
            </a:xfrm>
            <a:custGeom>
              <a:avLst/>
              <a:gdLst>
                <a:gd name="connsiteX0" fmla="*/ 48693 w 93509"/>
                <a:gd name="connsiteY0" fmla="*/ 95297 h 93509"/>
                <a:gd name="connsiteX1" fmla="*/ 95297 w 93509"/>
                <a:gd name="connsiteY1" fmla="*/ 48693 h 93509"/>
                <a:gd name="connsiteX2" fmla="*/ 48693 w 93509"/>
                <a:gd name="connsiteY2" fmla="*/ 2089 h 93509"/>
                <a:gd name="connsiteX3" fmla="*/ 2089 w 93509"/>
                <a:gd name="connsiteY3" fmla="*/ 48693 h 93509"/>
                <a:gd name="connsiteX4" fmla="*/ 48693 w 93509"/>
                <a:gd name="connsiteY4" fmla="*/ 95297 h 93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09" h="93509">
                  <a:moveTo>
                    <a:pt x="48693" y="95297"/>
                  </a:moveTo>
                  <a:cubicBezTo>
                    <a:pt x="74432" y="95297"/>
                    <a:pt x="95297" y="74431"/>
                    <a:pt x="95297" y="48693"/>
                  </a:cubicBezTo>
                  <a:cubicBezTo>
                    <a:pt x="95297" y="22954"/>
                    <a:pt x="74432" y="2089"/>
                    <a:pt x="48693" y="2089"/>
                  </a:cubicBezTo>
                  <a:cubicBezTo>
                    <a:pt x="22954" y="2089"/>
                    <a:pt x="2089" y="22954"/>
                    <a:pt x="2089" y="48693"/>
                  </a:cubicBezTo>
                  <a:cubicBezTo>
                    <a:pt x="2089" y="74431"/>
                    <a:pt x="22954" y="95297"/>
                    <a:pt x="48693" y="95297"/>
                  </a:cubicBezTo>
                  <a:close/>
                </a:path>
              </a:pathLst>
            </a:custGeom>
            <a:solidFill>
              <a:srgbClr val="50E6FF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7DE4180-239F-4331-A516-16557DF028DC}"/>
                </a:ext>
              </a:extLst>
            </p:cNvPr>
            <p:cNvSpPr/>
            <p:nvPr/>
          </p:nvSpPr>
          <p:spPr>
            <a:xfrm>
              <a:off x="1746245" y="4950259"/>
              <a:ext cx="249358" cy="244163"/>
            </a:xfrm>
            <a:custGeom>
              <a:avLst/>
              <a:gdLst>
                <a:gd name="connsiteX0" fmla="*/ 245797 w 249358"/>
                <a:gd name="connsiteY0" fmla="*/ 108787 h 244163"/>
                <a:gd name="connsiteX1" fmla="*/ 210581 w 249358"/>
                <a:gd name="connsiteY1" fmla="*/ 104670 h 244163"/>
                <a:gd name="connsiteX2" fmla="*/ 209530 w 249358"/>
                <a:gd name="connsiteY2" fmla="*/ 101079 h 244163"/>
                <a:gd name="connsiteX3" fmla="*/ 201207 w 249358"/>
                <a:gd name="connsiteY3" fmla="*/ 81631 h 244163"/>
                <a:gd name="connsiteX4" fmla="*/ 199280 w 249358"/>
                <a:gd name="connsiteY4" fmla="*/ 78302 h 244163"/>
                <a:gd name="connsiteX5" fmla="*/ 218114 w 249358"/>
                <a:gd name="connsiteY5" fmla="*/ 54562 h 244163"/>
                <a:gd name="connsiteX6" fmla="*/ 218377 w 249358"/>
                <a:gd name="connsiteY6" fmla="*/ 48868 h 244163"/>
                <a:gd name="connsiteX7" fmla="*/ 200156 w 249358"/>
                <a:gd name="connsiteY7" fmla="*/ 30647 h 244163"/>
                <a:gd name="connsiteX8" fmla="*/ 194462 w 249358"/>
                <a:gd name="connsiteY8" fmla="*/ 30909 h 244163"/>
                <a:gd name="connsiteX9" fmla="*/ 170109 w 249358"/>
                <a:gd name="connsiteY9" fmla="*/ 50182 h 244163"/>
                <a:gd name="connsiteX10" fmla="*/ 166868 w 249358"/>
                <a:gd name="connsiteY10" fmla="*/ 48430 h 244163"/>
                <a:gd name="connsiteX11" fmla="*/ 147945 w 249358"/>
                <a:gd name="connsiteY11" fmla="*/ 41159 h 244163"/>
                <a:gd name="connsiteX12" fmla="*/ 144179 w 249358"/>
                <a:gd name="connsiteY12" fmla="*/ 40195 h 244163"/>
                <a:gd name="connsiteX13" fmla="*/ 140237 w 249358"/>
                <a:gd name="connsiteY13" fmla="*/ 6293 h 244163"/>
                <a:gd name="connsiteX14" fmla="*/ 136382 w 249358"/>
                <a:gd name="connsiteY14" fmla="*/ 2089 h 244163"/>
                <a:gd name="connsiteX15" fmla="*/ 110627 w 249358"/>
                <a:gd name="connsiteY15" fmla="*/ 2089 h 244163"/>
                <a:gd name="connsiteX16" fmla="*/ 106773 w 249358"/>
                <a:gd name="connsiteY16" fmla="*/ 6293 h 244163"/>
                <a:gd name="connsiteX17" fmla="*/ 102656 w 249358"/>
                <a:gd name="connsiteY17" fmla="*/ 41422 h 244163"/>
                <a:gd name="connsiteX18" fmla="*/ 99239 w 249358"/>
                <a:gd name="connsiteY18" fmla="*/ 42561 h 244163"/>
                <a:gd name="connsiteX19" fmla="*/ 81544 w 249358"/>
                <a:gd name="connsiteY19" fmla="*/ 50707 h 244163"/>
                <a:gd name="connsiteX20" fmla="*/ 78215 w 249358"/>
                <a:gd name="connsiteY20" fmla="*/ 52722 h 244163"/>
                <a:gd name="connsiteX21" fmla="*/ 52022 w 249358"/>
                <a:gd name="connsiteY21" fmla="*/ 32049 h 244163"/>
                <a:gd name="connsiteX22" fmla="*/ 46328 w 249358"/>
                <a:gd name="connsiteY22" fmla="*/ 31786 h 244163"/>
                <a:gd name="connsiteX23" fmla="*/ 28107 w 249358"/>
                <a:gd name="connsiteY23" fmla="*/ 50006 h 244163"/>
                <a:gd name="connsiteX24" fmla="*/ 28369 w 249358"/>
                <a:gd name="connsiteY24" fmla="*/ 55701 h 244163"/>
                <a:gd name="connsiteX25" fmla="*/ 50007 w 249358"/>
                <a:gd name="connsiteY25" fmla="*/ 83120 h 244163"/>
                <a:gd name="connsiteX26" fmla="*/ 48430 w 249358"/>
                <a:gd name="connsiteY26" fmla="*/ 86361 h 244163"/>
                <a:gd name="connsiteX27" fmla="*/ 42561 w 249358"/>
                <a:gd name="connsiteY27" fmla="*/ 101254 h 244163"/>
                <a:gd name="connsiteX28" fmla="*/ 41510 w 249358"/>
                <a:gd name="connsiteY28" fmla="*/ 104845 h 244163"/>
                <a:gd name="connsiteX29" fmla="*/ 6294 w 249358"/>
                <a:gd name="connsiteY29" fmla="*/ 108963 h 244163"/>
                <a:gd name="connsiteX30" fmla="*/ 2089 w 249358"/>
                <a:gd name="connsiteY30" fmla="*/ 112817 h 244163"/>
                <a:gd name="connsiteX31" fmla="*/ 2089 w 249358"/>
                <a:gd name="connsiteY31" fmla="*/ 138572 h 244163"/>
                <a:gd name="connsiteX32" fmla="*/ 6294 w 249358"/>
                <a:gd name="connsiteY32" fmla="*/ 142426 h 244163"/>
                <a:gd name="connsiteX33" fmla="*/ 41597 w 249358"/>
                <a:gd name="connsiteY33" fmla="*/ 146544 h 244163"/>
                <a:gd name="connsiteX34" fmla="*/ 42648 w 249358"/>
                <a:gd name="connsiteY34" fmla="*/ 150135 h 244163"/>
                <a:gd name="connsiteX35" fmla="*/ 48518 w 249358"/>
                <a:gd name="connsiteY35" fmla="*/ 164765 h 244163"/>
                <a:gd name="connsiteX36" fmla="*/ 50182 w 249358"/>
                <a:gd name="connsiteY36" fmla="*/ 168006 h 244163"/>
                <a:gd name="connsiteX37" fmla="*/ 28369 w 249358"/>
                <a:gd name="connsiteY37" fmla="*/ 195600 h 244163"/>
                <a:gd name="connsiteX38" fmla="*/ 28107 w 249358"/>
                <a:gd name="connsiteY38" fmla="*/ 201295 h 244163"/>
                <a:gd name="connsiteX39" fmla="*/ 46328 w 249358"/>
                <a:gd name="connsiteY39" fmla="*/ 219516 h 244163"/>
                <a:gd name="connsiteX40" fmla="*/ 52022 w 249358"/>
                <a:gd name="connsiteY40" fmla="*/ 219253 h 244163"/>
                <a:gd name="connsiteX41" fmla="*/ 78565 w 249358"/>
                <a:gd name="connsiteY41" fmla="*/ 198229 h 244163"/>
                <a:gd name="connsiteX42" fmla="*/ 81894 w 249358"/>
                <a:gd name="connsiteY42" fmla="*/ 200244 h 244163"/>
                <a:gd name="connsiteX43" fmla="*/ 98888 w 249358"/>
                <a:gd name="connsiteY43" fmla="*/ 207952 h 244163"/>
                <a:gd name="connsiteX44" fmla="*/ 102305 w 249358"/>
                <a:gd name="connsiteY44" fmla="*/ 209091 h 244163"/>
                <a:gd name="connsiteX45" fmla="*/ 106247 w 249358"/>
                <a:gd name="connsiteY45" fmla="*/ 242818 h 244163"/>
                <a:gd name="connsiteX46" fmla="*/ 110102 w 249358"/>
                <a:gd name="connsiteY46" fmla="*/ 247023 h 244163"/>
                <a:gd name="connsiteX47" fmla="*/ 135857 w 249358"/>
                <a:gd name="connsiteY47" fmla="*/ 247023 h 244163"/>
                <a:gd name="connsiteX48" fmla="*/ 139711 w 249358"/>
                <a:gd name="connsiteY48" fmla="*/ 242818 h 244163"/>
                <a:gd name="connsiteX49" fmla="*/ 143478 w 249358"/>
                <a:gd name="connsiteY49" fmla="*/ 210581 h 244163"/>
                <a:gd name="connsiteX50" fmla="*/ 147245 w 249358"/>
                <a:gd name="connsiteY50" fmla="*/ 209617 h 244163"/>
                <a:gd name="connsiteX51" fmla="*/ 166167 w 249358"/>
                <a:gd name="connsiteY51" fmla="*/ 202433 h 244163"/>
                <a:gd name="connsiteX52" fmla="*/ 169408 w 249358"/>
                <a:gd name="connsiteY52" fmla="*/ 200769 h 244163"/>
                <a:gd name="connsiteX53" fmla="*/ 193411 w 249358"/>
                <a:gd name="connsiteY53" fmla="*/ 219779 h 244163"/>
                <a:gd name="connsiteX54" fmla="*/ 199105 w 249358"/>
                <a:gd name="connsiteY54" fmla="*/ 220042 h 244163"/>
                <a:gd name="connsiteX55" fmla="*/ 217326 w 249358"/>
                <a:gd name="connsiteY55" fmla="*/ 201820 h 244163"/>
                <a:gd name="connsiteX56" fmla="*/ 217063 w 249358"/>
                <a:gd name="connsiteY56" fmla="*/ 196126 h 244163"/>
                <a:gd name="connsiteX57" fmla="*/ 198755 w 249358"/>
                <a:gd name="connsiteY57" fmla="*/ 172999 h 244163"/>
                <a:gd name="connsiteX58" fmla="*/ 200769 w 249358"/>
                <a:gd name="connsiteY58" fmla="*/ 169670 h 244163"/>
                <a:gd name="connsiteX59" fmla="*/ 209355 w 249358"/>
                <a:gd name="connsiteY59" fmla="*/ 150135 h 244163"/>
                <a:gd name="connsiteX60" fmla="*/ 210405 w 249358"/>
                <a:gd name="connsiteY60" fmla="*/ 146544 h 244163"/>
                <a:gd name="connsiteX61" fmla="*/ 245797 w 249358"/>
                <a:gd name="connsiteY61" fmla="*/ 142426 h 244163"/>
                <a:gd name="connsiteX62" fmla="*/ 250001 w 249358"/>
                <a:gd name="connsiteY62" fmla="*/ 138572 h 244163"/>
                <a:gd name="connsiteX63" fmla="*/ 250001 w 249358"/>
                <a:gd name="connsiteY63" fmla="*/ 112817 h 244163"/>
                <a:gd name="connsiteX64" fmla="*/ 245797 w 249358"/>
                <a:gd name="connsiteY64" fmla="*/ 108787 h 244163"/>
                <a:gd name="connsiteX65" fmla="*/ 125958 w 249358"/>
                <a:gd name="connsiteY65" fmla="*/ 183161 h 244163"/>
                <a:gd name="connsiteX66" fmla="*/ 68053 w 249358"/>
                <a:gd name="connsiteY66" fmla="*/ 125256 h 244163"/>
                <a:gd name="connsiteX67" fmla="*/ 125958 w 249358"/>
                <a:gd name="connsiteY67" fmla="*/ 67352 h 244163"/>
                <a:gd name="connsiteX68" fmla="*/ 183862 w 249358"/>
                <a:gd name="connsiteY68" fmla="*/ 125256 h 244163"/>
                <a:gd name="connsiteX69" fmla="*/ 125958 w 249358"/>
                <a:gd name="connsiteY69" fmla="*/ 183161 h 24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358" h="244163">
                  <a:moveTo>
                    <a:pt x="245797" y="108787"/>
                  </a:moveTo>
                  <a:lnTo>
                    <a:pt x="210581" y="104670"/>
                  </a:lnTo>
                  <a:lnTo>
                    <a:pt x="209530" y="101079"/>
                  </a:lnTo>
                  <a:cubicBezTo>
                    <a:pt x="207602" y="94333"/>
                    <a:pt x="204799" y="87763"/>
                    <a:pt x="201207" y="81631"/>
                  </a:cubicBezTo>
                  <a:lnTo>
                    <a:pt x="199280" y="78302"/>
                  </a:lnTo>
                  <a:lnTo>
                    <a:pt x="218114" y="54562"/>
                  </a:lnTo>
                  <a:cubicBezTo>
                    <a:pt x="219604" y="52635"/>
                    <a:pt x="219692" y="50182"/>
                    <a:pt x="218377" y="48868"/>
                  </a:cubicBezTo>
                  <a:lnTo>
                    <a:pt x="200156" y="30647"/>
                  </a:lnTo>
                  <a:cubicBezTo>
                    <a:pt x="198755" y="29245"/>
                    <a:pt x="196302" y="29333"/>
                    <a:pt x="194462" y="30909"/>
                  </a:cubicBezTo>
                  <a:lnTo>
                    <a:pt x="170109" y="50182"/>
                  </a:lnTo>
                  <a:lnTo>
                    <a:pt x="166868" y="48430"/>
                  </a:lnTo>
                  <a:cubicBezTo>
                    <a:pt x="161086" y="45364"/>
                    <a:pt x="154691" y="42911"/>
                    <a:pt x="147945" y="41159"/>
                  </a:cubicBezTo>
                  <a:lnTo>
                    <a:pt x="144179" y="40195"/>
                  </a:lnTo>
                  <a:lnTo>
                    <a:pt x="140237" y="6293"/>
                  </a:lnTo>
                  <a:cubicBezTo>
                    <a:pt x="139974" y="3928"/>
                    <a:pt x="138309" y="2089"/>
                    <a:pt x="136382" y="2089"/>
                  </a:cubicBezTo>
                  <a:lnTo>
                    <a:pt x="110627" y="2089"/>
                  </a:lnTo>
                  <a:cubicBezTo>
                    <a:pt x="108700" y="2089"/>
                    <a:pt x="107036" y="3928"/>
                    <a:pt x="106773" y="6293"/>
                  </a:cubicBezTo>
                  <a:lnTo>
                    <a:pt x="102656" y="41422"/>
                  </a:lnTo>
                  <a:lnTo>
                    <a:pt x="99239" y="42561"/>
                  </a:lnTo>
                  <a:cubicBezTo>
                    <a:pt x="93195" y="44488"/>
                    <a:pt x="87238" y="47203"/>
                    <a:pt x="81544" y="50707"/>
                  </a:cubicBezTo>
                  <a:lnTo>
                    <a:pt x="78215" y="52722"/>
                  </a:lnTo>
                  <a:lnTo>
                    <a:pt x="52022" y="32049"/>
                  </a:lnTo>
                  <a:cubicBezTo>
                    <a:pt x="50095" y="30559"/>
                    <a:pt x="47642" y="30471"/>
                    <a:pt x="46328" y="31786"/>
                  </a:cubicBezTo>
                  <a:lnTo>
                    <a:pt x="28107" y="50006"/>
                  </a:lnTo>
                  <a:cubicBezTo>
                    <a:pt x="26705" y="51408"/>
                    <a:pt x="26880" y="53861"/>
                    <a:pt x="28369" y="55701"/>
                  </a:cubicBezTo>
                  <a:lnTo>
                    <a:pt x="50007" y="83120"/>
                  </a:lnTo>
                  <a:lnTo>
                    <a:pt x="48430" y="86361"/>
                  </a:lnTo>
                  <a:cubicBezTo>
                    <a:pt x="45977" y="91180"/>
                    <a:pt x="44050" y="96173"/>
                    <a:pt x="42561" y="101254"/>
                  </a:cubicBezTo>
                  <a:lnTo>
                    <a:pt x="41510" y="104845"/>
                  </a:lnTo>
                  <a:lnTo>
                    <a:pt x="6294" y="108963"/>
                  </a:lnTo>
                  <a:cubicBezTo>
                    <a:pt x="3929" y="109225"/>
                    <a:pt x="2089" y="110890"/>
                    <a:pt x="2089" y="112817"/>
                  </a:cubicBezTo>
                  <a:lnTo>
                    <a:pt x="2089" y="138572"/>
                  </a:lnTo>
                  <a:cubicBezTo>
                    <a:pt x="2089" y="140499"/>
                    <a:pt x="3929" y="142163"/>
                    <a:pt x="6294" y="142426"/>
                  </a:cubicBezTo>
                  <a:lnTo>
                    <a:pt x="41597" y="146544"/>
                  </a:lnTo>
                  <a:lnTo>
                    <a:pt x="42648" y="150135"/>
                  </a:lnTo>
                  <a:cubicBezTo>
                    <a:pt x="44138" y="155041"/>
                    <a:pt x="46065" y="160034"/>
                    <a:pt x="48518" y="164765"/>
                  </a:cubicBezTo>
                  <a:lnTo>
                    <a:pt x="50182" y="168006"/>
                  </a:lnTo>
                  <a:lnTo>
                    <a:pt x="28369" y="195600"/>
                  </a:lnTo>
                  <a:cubicBezTo>
                    <a:pt x="26880" y="197528"/>
                    <a:pt x="26793" y="199981"/>
                    <a:pt x="28107" y="201295"/>
                  </a:cubicBezTo>
                  <a:lnTo>
                    <a:pt x="46328" y="219516"/>
                  </a:lnTo>
                  <a:cubicBezTo>
                    <a:pt x="47730" y="220918"/>
                    <a:pt x="50182" y="220742"/>
                    <a:pt x="52022" y="219253"/>
                  </a:cubicBezTo>
                  <a:lnTo>
                    <a:pt x="78565" y="198229"/>
                  </a:lnTo>
                  <a:lnTo>
                    <a:pt x="81894" y="200244"/>
                  </a:lnTo>
                  <a:cubicBezTo>
                    <a:pt x="87326" y="203485"/>
                    <a:pt x="93107" y="206113"/>
                    <a:pt x="98888" y="207952"/>
                  </a:cubicBezTo>
                  <a:lnTo>
                    <a:pt x="102305" y="209091"/>
                  </a:lnTo>
                  <a:lnTo>
                    <a:pt x="106247" y="242818"/>
                  </a:lnTo>
                  <a:cubicBezTo>
                    <a:pt x="106510" y="245183"/>
                    <a:pt x="108174" y="247023"/>
                    <a:pt x="110102" y="247023"/>
                  </a:cubicBezTo>
                  <a:lnTo>
                    <a:pt x="135857" y="247023"/>
                  </a:lnTo>
                  <a:cubicBezTo>
                    <a:pt x="137784" y="247023"/>
                    <a:pt x="139448" y="245183"/>
                    <a:pt x="139711" y="242818"/>
                  </a:cubicBezTo>
                  <a:lnTo>
                    <a:pt x="143478" y="210581"/>
                  </a:lnTo>
                  <a:lnTo>
                    <a:pt x="147245" y="209617"/>
                  </a:lnTo>
                  <a:cubicBezTo>
                    <a:pt x="153903" y="207952"/>
                    <a:pt x="160298" y="205499"/>
                    <a:pt x="166167" y="202433"/>
                  </a:cubicBezTo>
                  <a:lnTo>
                    <a:pt x="169408" y="200769"/>
                  </a:lnTo>
                  <a:lnTo>
                    <a:pt x="193411" y="219779"/>
                  </a:lnTo>
                  <a:cubicBezTo>
                    <a:pt x="195338" y="221268"/>
                    <a:pt x="197791" y="221355"/>
                    <a:pt x="199105" y="220042"/>
                  </a:cubicBezTo>
                  <a:lnTo>
                    <a:pt x="217326" y="201820"/>
                  </a:lnTo>
                  <a:cubicBezTo>
                    <a:pt x="218728" y="200419"/>
                    <a:pt x="218640" y="197966"/>
                    <a:pt x="217063" y="196126"/>
                  </a:cubicBezTo>
                  <a:lnTo>
                    <a:pt x="198755" y="172999"/>
                  </a:lnTo>
                  <a:lnTo>
                    <a:pt x="200769" y="169670"/>
                  </a:lnTo>
                  <a:cubicBezTo>
                    <a:pt x="204536" y="163363"/>
                    <a:pt x="207427" y="156793"/>
                    <a:pt x="209355" y="150135"/>
                  </a:cubicBezTo>
                  <a:lnTo>
                    <a:pt x="210405" y="146544"/>
                  </a:lnTo>
                  <a:lnTo>
                    <a:pt x="245797" y="142426"/>
                  </a:lnTo>
                  <a:cubicBezTo>
                    <a:pt x="248162" y="142163"/>
                    <a:pt x="250001" y="140499"/>
                    <a:pt x="250001" y="138572"/>
                  </a:cubicBezTo>
                  <a:lnTo>
                    <a:pt x="250001" y="112817"/>
                  </a:lnTo>
                  <a:cubicBezTo>
                    <a:pt x="250001" y="110715"/>
                    <a:pt x="248162" y="109050"/>
                    <a:pt x="245797" y="108787"/>
                  </a:cubicBezTo>
                  <a:close/>
                  <a:moveTo>
                    <a:pt x="125958" y="183161"/>
                  </a:moveTo>
                  <a:cubicBezTo>
                    <a:pt x="93983" y="183161"/>
                    <a:pt x="68053" y="157144"/>
                    <a:pt x="68053" y="125256"/>
                  </a:cubicBezTo>
                  <a:cubicBezTo>
                    <a:pt x="68053" y="93282"/>
                    <a:pt x="94071" y="67352"/>
                    <a:pt x="125958" y="67352"/>
                  </a:cubicBezTo>
                  <a:cubicBezTo>
                    <a:pt x="157844" y="67352"/>
                    <a:pt x="183862" y="93369"/>
                    <a:pt x="183862" y="125256"/>
                  </a:cubicBezTo>
                  <a:cubicBezTo>
                    <a:pt x="183862" y="157144"/>
                    <a:pt x="157844" y="183161"/>
                    <a:pt x="125958" y="183161"/>
                  </a:cubicBezTo>
                  <a:close/>
                </a:path>
              </a:pathLst>
            </a:custGeom>
            <a:solidFill>
              <a:srgbClr val="0078D7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F133127F-D2E6-4732-9E16-083046FFD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6242346" y="2308172"/>
            <a:ext cx="2534350" cy="371489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48193" rtl="0" eaLnBrk="1" fontAlgn="auto" latinLnBrk="0" hangingPunct="1"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Hosting options flexibility</a:t>
            </a:r>
          </a:p>
          <a:p>
            <a:pPr marL="0" marR="0" lvl="0" indent="0" algn="l" defTabSz="448193" rtl="0" eaLnBrk="1" fontAlgn="auto" latinLnBrk="0" hangingPunct="1"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Choose the host environments that better fits your business needs without compromising development experience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034A50D-5AEC-4F7E-913D-EE8E82EDD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97715" y="5169168"/>
            <a:ext cx="388429" cy="669904"/>
            <a:chOff x="4698043" y="3591751"/>
            <a:chExt cx="261778" cy="451476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52AFFE1-2844-48D1-8472-3C496B772801}"/>
                </a:ext>
              </a:extLst>
            </p:cNvPr>
            <p:cNvSpPr/>
            <p:nvPr/>
          </p:nvSpPr>
          <p:spPr bwMode="auto">
            <a:xfrm>
              <a:off x="4698043" y="3591751"/>
              <a:ext cx="261778" cy="451476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B7227C5-B46A-426B-A6EF-8C72926E6871}"/>
                </a:ext>
              </a:extLst>
            </p:cNvPr>
            <p:cNvSpPr/>
            <p:nvPr/>
          </p:nvSpPr>
          <p:spPr bwMode="auto">
            <a:xfrm>
              <a:off x="4748631" y="3656047"/>
              <a:ext cx="160601" cy="21341"/>
            </a:xfrm>
            <a:prstGeom prst="rect">
              <a:avLst/>
            </a:prstGeom>
            <a:solidFill>
              <a:srgbClr val="4FE4F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A3FD75F-1457-4C7C-BA80-4549FBF4300B}"/>
                </a:ext>
              </a:extLst>
            </p:cNvPr>
            <p:cNvSpPr/>
            <p:nvPr/>
          </p:nvSpPr>
          <p:spPr bwMode="auto">
            <a:xfrm>
              <a:off x="4748631" y="3709897"/>
              <a:ext cx="160601" cy="21341"/>
            </a:xfrm>
            <a:prstGeom prst="rect">
              <a:avLst/>
            </a:prstGeom>
            <a:solidFill>
              <a:srgbClr val="4FE4F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728AE13-DCB8-4FD7-B151-B02AB0355F61}"/>
                </a:ext>
              </a:extLst>
            </p:cNvPr>
            <p:cNvSpPr/>
            <p:nvPr/>
          </p:nvSpPr>
          <p:spPr bwMode="auto">
            <a:xfrm>
              <a:off x="4748631" y="3954432"/>
              <a:ext cx="160601" cy="21341"/>
            </a:xfrm>
            <a:prstGeom prst="rect">
              <a:avLst/>
            </a:prstGeom>
            <a:solidFill>
              <a:srgbClr val="4FE4F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6F374FC4-CA48-44CC-9B3A-F7479E777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9069388" y="2308172"/>
            <a:ext cx="2534350" cy="371489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48193" rtl="0" eaLnBrk="1" fontAlgn="auto" latinLnBrk="0" hangingPunct="1"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Fully managed and cost-effective</a:t>
            </a:r>
          </a:p>
          <a:p>
            <a:pPr marL="0" marR="0" lvl="0" indent="0" algn="l" defTabSz="448193" rtl="0" eaLnBrk="1" fontAlgn="auto" latinLnBrk="0" hangingPunct="1"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Automated and flexible scaling based on your workload </a:t>
            </a:r>
            <a:b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volume, keeping the focus on adding value instead of managing infrastructure</a:t>
            </a:r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B4F46319-F22B-4061-8808-2B6324900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69880" y="5199084"/>
            <a:ext cx="639988" cy="63998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7818E312-29EC-7BC2-8DD1-6EA06F8EC2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44183" y="546641"/>
            <a:ext cx="1559555" cy="15595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126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03495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03495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58333E-6 3.7037E-7 L 4.58333E-6 0.03495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58333E-6 3.7037E-7 L 4.58333E-6 0.03495 " pathEditMode="relative" rAng="0" ptsTypes="AA">
                                      <p:cBhvr>
                                        <p:cTn id="24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125E-6 3.7037E-7 L 3.125E-6 0.03495 " pathEditMode="relative" rAng="0" ptsTypes="AA">
                                      <p:cBhvr>
                                        <p:cTn id="29" dur="5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125E-6 3.7037E-7 L 3.125E-6 0.03495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66667E-6 3.7037E-7 L 1.66667E-6 0.03495 " pathEditMode="relative" rAng="0" ptsTypes="AA">
                                      <p:cBhvr>
                                        <p:cTn id="39" dur="5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66667E-6 3.7037E-7 L 1.66667E-6 0.03495 " pathEditMode="relative" rAng="0" ptsTypes="AA">
                                      <p:cBhvr>
                                        <p:cTn id="44" dur="5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0" grpId="0" animBg="1"/>
      <p:bldP spid="30" grpId="1" animBg="1"/>
      <p:bldP spid="34" grpId="0" animBg="1"/>
      <p:bldP spid="34" grpId="1" animBg="1"/>
      <p:bldP spid="35" grpId="0" animBg="1"/>
      <p:bldP spid="3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23B0AC84-85D7-4D3A-BCC5-1BB02B075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 bwMode="auto">
          <a:xfrm>
            <a:off x="500713" y="577447"/>
            <a:ext cx="11021127" cy="9999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481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End-to-end development experience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3" name="app development">
            <a:extLst>
              <a:ext uri="{FF2B5EF4-FFF2-40B4-BE49-F238E27FC236}">
                <a16:creationId xmlns:a16="http://schemas.microsoft.com/office/drawing/2014/main" id="{23A02CCB-0633-4FA6-9E92-FB0F3D0F9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69174" y="853572"/>
            <a:ext cx="808496" cy="487525"/>
            <a:chOff x="1619314" y="4920550"/>
            <a:chExt cx="500421" cy="301755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472DBD-0C70-4B7C-9CD1-2AD6D449121E}"/>
                </a:ext>
              </a:extLst>
            </p:cNvPr>
            <p:cNvSpPr/>
            <p:nvPr/>
          </p:nvSpPr>
          <p:spPr>
            <a:xfrm>
              <a:off x="1974276" y="4920997"/>
              <a:ext cx="145459" cy="301308"/>
            </a:xfrm>
            <a:custGeom>
              <a:avLst/>
              <a:gdLst>
                <a:gd name="connsiteX0" fmla="*/ 22237 w 145458"/>
                <a:gd name="connsiteY0" fmla="*/ 300372 h 301307"/>
                <a:gd name="connsiteX1" fmla="*/ 2089 w 145458"/>
                <a:gd name="connsiteY1" fmla="*/ 283378 h 301307"/>
                <a:gd name="connsiteX2" fmla="*/ 111941 w 145458"/>
                <a:gd name="connsiteY2" fmla="*/ 153201 h 301307"/>
                <a:gd name="connsiteX3" fmla="*/ 5505 w 145458"/>
                <a:gd name="connsiteY3" fmla="*/ 18383 h 301307"/>
                <a:gd name="connsiteX4" fmla="*/ 26092 w 145458"/>
                <a:gd name="connsiteY4" fmla="*/ 2089 h 301307"/>
                <a:gd name="connsiteX5" fmla="*/ 145843 w 145458"/>
                <a:gd name="connsiteY5" fmla="*/ 153727 h 301307"/>
                <a:gd name="connsiteX6" fmla="*/ 22237 w 145458"/>
                <a:gd name="connsiteY6" fmla="*/ 300372 h 30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458" h="301307">
                  <a:moveTo>
                    <a:pt x="22237" y="300372"/>
                  </a:moveTo>
                  <a:lnTo>
                    <a:pt x="2089" y="283378"/>
                  </a:lnTo>
                  <a:lnTo>
                    <a:pt x="111941" y="153201"/>
                  </a:lnTo>
                  <a:lnTo>
                    <a:pt x="5505" y="18383"/>
                  </a:lnTo>
                  <a:lnTo>
                    <a:pt x="26092" y="2089"/>
                  </a:lnTo>
                  <a:lnTo>
                    <a:pt x="145843" y="153727"/>
                  </a:lnTo>
                  <a:lnTo>
                    <a:pt x="22237" y="300372"/>
                  </a:lnTo>
                  <a:close/>
                </a:path>
              </a:pathLst>
            </a:custGeom>
            <a:solidFill>
              <a:srgbClr val="0078D4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3AE1BAF-E296-421D-B5D7-5CA4B30B78A1}"/>
                </a:ext>
              </a:extLst>
            </p:cNvPr>
            <p:cNvSpPr/>
            <p:nvPr/>
          </p:nvSpPr>
          <p:spPr>
            <a:xfrm>
              <a:off x="1619314" y="4920550"/>
              <a:ext cx="145459" cy="301308"/>
            </a:xfrm>
            <a:custGeom>
              <a:avLst/>
              <a:gdLst>
                <a:gd name="connsiteX0" fmla="*/ 121840 w 145458"/>
                <a:gd name="connsiteY0" fmla="*/ 300285 h 301307"/>
                <a:gd name="connsiteX1" fmla="*/ 2089 w 145458"/>
                <a:gd name="connsiteY1" fmla="*/ 148734 h 301307"/>
                <a:gd name="connsiteX2" fmla="*/ 125782 w 145458"/>
                <a:gd name="connsiteY2" fmla="*/ 2089 h 301307"/>
                <a:gd name="connsiteX3" fmla="*/ 145843 w 145458"/>
                <a:gd name="connsiteY3" fmla="*/ 18996 h 301307"/>
                <a:gd name="connsiteX4" fmla="*/ 35991 w 145458"/>
                <a:gd name="connsiteY4" fmla="*/ 149260 h 301307"/>
                <a:gd name="connsiteX5" fmla="*/ 142427 w 145458"/>
                <a:gd name="connsiteY5" fmla="*/ 283991 h 301307"/>
                <a:gd name="connsiteX6" fmla="*/ 121840 w 145458"/>
                <a:gd name="connsiteY6" fmla="*/ 300285 h 30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458" h="301307">
                  <a:moveTo>
                    <a:pt x="121840" y="300285"/>
                  </a:moveTo>
                  <a:lnTo>
                    <a:pt x="2089" y="148734"/>
                  </a:lnTo>
                  <a:lnTo>
                    <a:pt x="125782" y="2089"/>
                  </a:lnTo>
                  <a:lnTo>
                    <a:pt x="145843" y="18996"/>
                  </a:lnTo>
                  <a:lnTo>
                    <a:pt x="35991" y="149260"/>
                  </a:lnTo>
                  <a:lnTo>
                    <a:pt x="142427" y="283991"/>
                  </a:lnTo>
                  <a:lnTo>
                    <a:pt x="121840" y="300285"/>
                  </a:lnTo>
                  <a:close/>
                </a:path>
              </a:pathLst>
            </a:custGeom>
            <a:solidFill>
              <a:srgbClr val="0078D4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4648959-A691-43AE-ADD2-81E48DC08615}"/>
                </a:ext>
              </a:extLst>
            </p:cNvPr>
            <p:cNvSpPr/>
            <p:nvPr/>
          </p:nvSpPr>
          <p:spPr>
            <a:xfrm>
              <a:off x="1824169" y="5026804"/>
              <a:ext cx="93509" cy="93509"/>
            </a:xfrm>
            <a:custGeom>
              <a:avLst/>
              <a:gdLst>
                <a:gd name="connsiteX0" fmla="*/ 48693 w 93509"/>
                <a:gd name="connsiteY0" fmla="*/ 95297 h 93509"/>
                <a:gd name="connsiteX1" fmla="*/ 95297 w 93509"/>
                <a:gd name="connsiteY1" fmla="*/ 48693 h 93509"/>
                <a:gd name="connsiteX2" fmla="*/ 48693 w 93509"/>
                <a:gd name="connsiteY2" fmla="*/ 2089 h 93509"/>
                <a:gd name="connsiteX3" fmla="*/ 2089 w 93509"/>
                <a:gd name="connsiteY3" fmla="*/ 48693 h 93509"/>
                <a:gd name="connsiteX4" fmla="*/ 48693 w 93509"/>
                <a:gd name="connsiteY4" fmla="*/ 95297 h 93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09" h="93509">
                  <a:moveTo>
                    <a:pt x="48693" y="95297"/>
                  </a:moveTo>
                  <a:cubicBezTo>
                    <a:pt x="74432" y="95297"/>
                    <a:pt x="95297" y="74431"/>
                    <a:pt x="95297" y="48693"/>
                  </a:cubicBezTo>
                  <a:cubicBezTo>
                    <a:pt x="95297" y="22954"/>
                    <a:pt x="74432" y="2089"/>
                    <a:pt x="48693" y="2089"/>
                  </a:cubicBezTo>
                  <a:cubicBezTo>
                    <a:pt x="22954" y="2089"/>
                    <a:pt x="2089" y="22954"/>
                    <a:pt x="2089" y="48693"/>
                  </a:cubicBezTo>
                  <a:cubicBezTo>
                    <a:pt x="2089" y="74431"/>
                    <a:pt x="22954" y="95297"/>
                    <a:pt x="48693" y="95297"/>
                  </a:cubicBezTo>
                  <a:close/>
                </a:path>
              </a:pathLst>
            </a:custGeom>
            <a:solidFill>
              <a:srgbClr val="50E6FF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9A958CA-B99B-4A52-ABAA-9F45F1F7CC18}"/>
                </a:ext>
              </a:extLst>
            </p:cNvPr>
            <p:cNvSpPr/>
            <p:nvPr/>
          </p:nvSpPr>
          <p:spPr>
            <a:xfrm>
              <a:off x="1746245" y="4950259"/>
              <a:ext cx="249358" cy="244163"/>
            </a:xfrm>
            <a:custGeom>
              <a:avLst/>
              <a:gdLst>
                <a:gd name="connsiteX0" fmla="*/ 245797 w 249358"/>
                <a:gd name="connsiteY0" fmla="*/ 108787 h 244163"/>
                <a:gd name="connsiteX1" fmla="*/ 210581 w 249358"/>
                <a:gd name="connsiteY1" fmla="*/ 104670 h 244163"/>
                <a:gd name="connsiteX2" fmla="*/ 209530 w 249358"/>
                <a:gd name="connsiteY2" fmla="*/ 101079 h 244163"/>
                <a:gd name="connsiteX3" fmla="*/ 201207 w 249358"/>
                <a:gd name="connsiteY3" fmla="*/ 81631 h 244163"/>
                <a:gd name="connsiteX4" fmla="*/ 199280 w 249358"/>
                <a:gd name="connsiteY4" fmla="*/ 78302 h 244163"/>
                <a:gd name="connsiteX5" fmla="*/ 218114 w 249358"/>
                <a:gd name="connsiteY5" fmla="*/ 54562 h 244163"/>
                <a:gd name="connsiteX6" fmla="*/ 218377 w 249358"/>
                <a:gd name="connsiteY6" fmla="*/ 48868 h 244163"/>
                <a:gd name="connsiteX7" fmla="*/ 200156 w 249358"/>
                <a:gd name="connsiteY7" fmla="*/ 30647 h 244163"/>
                <a:gd name="connsiteX8" fmla="*/ 194462 w 249358"/>
                <a:gd name="connsiteY8" fmla="*/ 30909 h 244163"/>
                <a:gd name="connsiteX9" fmla="*/ 170109 w 249358"/>
                <a:gd name="connsiteY9" fmla="*/ 50182 h 244163"/>
                <a:gd name="connsiteX10" fmla="*/ 166868 w 249358"/>
                <a:gd name="connsiteY10" fmla="*/ 48430 h 244163"/>
                <a:gd name="connsiteX11" fmla="*/ 147945 w 249358"/>
                <a:gd name="connsiteY11" fmla="*/ 41159 h 244163"/>
                <a:gd name="connsiteX12" fmla="*/ 144179 w 249358"/>
                <a:gd name="connsiteY12" fmla="*/ 40195 h 244163"/>
                <a:gd name="connsiteX13" fmla="*/ 140237 w 249358"/>
                <a:gd name="connsiteY13" fmla="*/ 6293 h 244163"/>
                <a:gd name="connsiteX14" fmla="*/ 136382 w 249358"/>
                <a:gd name="connsiteY14" fmla="*/ 2089 h 244163"/>
                <a:gd name="connsiteX15" fmla="*/ 110627 w 249358"/>
                <a:gd name="connsiteY15" fmla="*/ 2089 h 244163"/>
                <a:gd name="connsiteX16" fmla="*/ 106773 w 249358"/>
                <a:gd name="connsiteY16" fmla="*/ 6293 h 244163"/>
                <a:gd name="connsiteX17" fmla="*/ 102656 w 249358"/>
                <a:gd name="connsiteY17" fmla="*/ 41422 h 244163"/>
                <a:gd name="connsiteX18" fmla="*/ 99239 w 249358"/>
                <a:gd name="connsiteY18" fmla="*/ 42561 h 244163"/>
                <a:gd name="connsiteX19" fmla="*/ 81544 w 249358"/>
                <a:gd name="connsiteY19" fmla="*/ 50707 h 244163"/>
                <a:gd name="connsiteX20" fmla="*/ 78215 w 249358"/>
                <a:gd name="connsiteY20" fmla="*/ 52722 h 244163"/>
                <a:gd name="connsiteX21" fmla="*/ 52022 w 249358"/>
                <a:gd name="connsiteY21" fmla="*/ 32049 h 244163"/>
                <a:gd name="connsiteX22" fmla="*/ 46328 w 249358"/>
                <a:gd name="connsiteY22" fmla="*/ 31786 h 244163"/>
                <a:gd name="connsiteX23" fmla="*/ 28107 w 249358"/>
                <a:gd name="connsiteY23" fmla="*/ 50006 h 244163"/>
                <a:gd name="connsiteX24" fmla="*/ 28369 w 249358"/>
                <a:gd name="connsiteY24" fmla="*/ 55701 h 244163"/>
                <a:gd name="connsiteX25" fmla="*/ 50007 w 249358"/>
                <a:gd name="connsiteY25" fmla="*/ 83120 h 244163"/>
                <a:gd name="connsiteX26" fmla="*/ 48430 w 249358"/>
                <a:gd name="connsiteY26" fmla="*/ 86361 h 244163"/>
                <a:gd name="connsiteX27" fmla="*/ 42561 w 249358"/>
                <a:gd name="connsiteY27" fmla="*/ 101254 h 244163"/>
                <a:gd name="connsiteX28" fmla="*/ 41510 w 249358"/>
                <a:gd name="connsiteY28" fmla="*/ 104845 h 244163"/>
                <a:gd name="connsiteX29" fmla="*/ 6294 w 249358"/>
                <a:gd name="connsiteY29" fmla="*/ 108963 h 244163"/>
                <a:gd name="connsiteX30" fmla="*/ 2089 w 249358"/>
                <a:gd name="connsiteY30" fmla="*/ 112817 h 244163"/>
                <a:gd name="connsiteX31" fmla="*/ 2089 w 249358"/>
                <a:gd name="connsiteY31" fmla="*/ 138572 h 244163"/>
                <a:gd name="connsiteX32" fmla="*/ 6294 w 249358"/>
                <a:gd name="connsiteY32" fmla="*/ 142426 h 244163"/>
                <a:gd name="connsiteX33" fmla="*/ 41597 w 249358"/>
                <a:gd name="connsiteY33" fmla="*/ 146544 h 244163"/>
                <a:gd name="connsiteX34" fmla="*/ 42648 w 249358"/>
                <a:gd name="connsiteY34" fmla="*/ 150135 h 244163"/>
                <a:gd name="connsiteX35" fmla="*/ 48518 w 249358"/>
                <a:gd name="connsiteY35" fmla="*/ 164765 h 244163"/>
                <a:gd name="connsiteX36" fmla="*/ 50182 w 249358"/>
                <a:gd name="connsiteY36" fmla="*/ 168006 h 244163"/>
                <a:gd name="connsiteX37" fmla="*/ 28369 w 249358"/>
                <a:gd name="connsiteY37" fmla="*/ 195600 h 244163"/>
                <a:gd name="connsiteX38" fmla="*/ 28107 w 249358"/>
                <a:gd name="connsiteY38" fmla="*/ 201295 h 244163"/>
                <a:gd name="connsiteX39" fmla="*/ 46328 w 249358"/>
                <a:gd name="connsiteY39" fmla="*/ 219516 h 244163"/>
                <a:gd name="connsiteX40" fmla="*/ 52022 w 249358"/>
                <a:gd name="connsiteY40" fmla="*/ 219253 h 244163"/>
                <a:gd name="connsiteX41" fmla="*/ 78565 w 249358"/>
                <a:gd name="connsiteY41" fmla="*/ 198229 h 244163"/>
                <a:gd name="connsiteX42" fmla="*/ 81894 w 249358"/>
                <a:gd name="connsiteY42" fmla="*/ 200244 h 244163"/>
                <a:gd name="connsiteX43" fmla="*/ 98888 w 249358"/>
                <a:gd name="connsiteY43" fmla="*/ 207952 h 244163"/>
                <a:gd name="connsiteX44" fmla="*/ 102305 w 249358"/>
                <a:gd name="connsiteY44" fmla="*/ 209091 h 244163"/>
                <a:gd name="connsiteX45" fmla="*/ 106247 w 249358"/>
                <a:gd name="connsiteY45" fmla="*/ 242818 h 244163"/>
                <a:gd name="connsiteX46" fmla="*/ 110102 w 249358"/>
                <a:gd name="connsiteY46" fmla="*/ 247023 h 244163"/>
                <a:gd name="connsiteX47" fmla="*/ 135857 w 249358"/>
                <a:gd name="connsiteY47" fmla="*/ 247023 h 244163"/>
                <a:gd name="connsiteX48" fmla="*/ 139711 w 249358"/>
                <a:gd name="connsiteY48" fmla="*/ 242818 h 244163"/>
                <a:gd name="connsiteX49" fmla="*/ 143478 w 249358"/>
                <a:gd name="connsiteY49" fmla="*/ 210581 h 244163"/>
                <a:gd name="connsiteX50" fmla="*/ 147245 w 249358"/>
                <a:gd name="connsiteY50" fmla="*/ 209617 h 244163"/>
                <a:gd name="connsiteX51" fmla="*/ 166167 w 249358"/>
                <a:gd name="connsiteY51" fmla="*/ 202433 h 244163"/>
                <a:gd name="connsiteX52" fmla="*/ 169408 w 249358"/>
                <a:gd name="connsiteY52" fmla="*/ 200769 h 244163"/>
                <a:gd name="connsiteX53" fmla="*/ 193411 w 249358"/>
                <a:gd name="connsiteY53" fmla="*/ 219779 h 244163"/>
                <a:gd name="connsiteX54" fmla="*/ 199105 w 249358"/>
                <a:gd name="connsiteY54" fmla="*/ 220042 h 244163"/>
                <a:gd name="connsiteX55" fmla="*/ 217326 w 249358"/>
                <a:gd name="connsiteY55" fmla="*/ 201820 h 244163"/>
                <a:gd name="connsiteX56" fmla="*/ 217063 w 249358"/>
                <a:gd name="connsiteY56" fmla="*/ 196126 h 244163"/>
                <a:gd name="connsiteX57" fmla="*/ 198755 w 249358"/>
                <a:gd name="connsiteY57" fmla="*/ 172999 h 244163"/>
                <a:gd name="connsiteX58" fmla="*/ 200769 w 249358"/>
                <a:gd name="connsiteY58" fmla="*/ 169670 h 244163"/>
                <a:gd name="connsiteX59" fmla="*/ 209355 w 249358"/>
                <a:gd name="connsiteY59" fmla="*/ 150135 h 244163"/>
                <a:gd name="connsiteX60" fmla="*/ 210405 w 249358"/>
                <a:gd name="connsiteY60" fmla="*/ 146544 h 244163"/>
                <a:gd name="connsiteX61" fmla="*/ 245797 w 249358"/>
                <a:gd name="connsiteY61" fmla="*/ 142426 h 244163"/>
                <a:gd name="connsiteX62" fmla="*/ 250001 w 249358"/>
                <a:gd name="connsiteY62" fmla="*/ 138572 h 244163"/>
                <a:gd name="connsiteX63" fmla="*/ 250001 w 249358"/>
                <a:gd name="connsiteY63" fmla="*/ 112817 h 244163"/>
                <a:gd name="connsiteX64" fmla="*/ 245797 w 249358"/>
                <a:gd name="connsiteY64" fmla="*/ 108787 h 244163"/>
                <a:gd name="connsiteX65" fmla="*/ 125958 w 249358"/>
                <a:gd name="connsiteY65" fmla="*/ 183161 h 244163"/>
                <a:gd name="connsiteX66" fmla="*/ 68053 w 249358"/>
                <a:gd name="connsiteY66" fmla="*/ 125256 h 244163"/>
                <a:gd name="connsiteX67" fmla="*/ 125958 w 249358"/>
                <a:gd name="connsiteY67" fmla="*/ 67352 h 244163"/>
                <a:gd name="connsiteX68" fmla="*/ 183862 w 249358"/>
                <a:gd name="connsiteY68" fmla="*/ 125256 h 244163"/>
                <a:gd name="connsiteX69" fmla="*/ 125958 w 249358"/>
                <a:gd name="connsiteY69" fmla="*/ 183161 h 24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358" h="244163">
                  <a:moveTo>
                    <a:pt x="245797" y="108787"/>
                  </a:moveTo>
                  <a:lnTo>
                    <a:pt x="210581" y="104670"/>
                  </a:lnTo>
                  <a:lnTo>
                    <a:pt x="209530" y="101079"/>
                  </a:lnTo>
                  <a:cubicBezTo>
                    <a:pt x="207602" y="94333"/>
                    <a:pt x="204799" y="87763"/>
                    <a:pt x="201207" y="81631"/>
                  </a:cubicBezTo>
                  <a:lnTo>
                    <a:pt x="199280" y="78302"/>
                  </a:lnTo>
                  <a:lnTo>
                    <a:pt x="218114" y="54562"/>
                  </a:lnTo>
                  <a:cubicBezTo>
                    <a:pt x="219604" y="52635"/>
                    <a:pt x="219692" y="50182"/>
                    <a:pt x="218377" y="48868"/>
                  </a:cubicBezTo>
                  <a:lnTo>
                    <a:pt x="200156" y="30647"/>
                  </a:lnTo>
                  <a:cubicBezTo>
                    <a:pt x="198755" y="29245"/>
                    <a:pt x="196302" y="29333"/>
                    <a:pt x="194462" y="30909"/>
                  </a:cubicBezTo>
                  <a:lnTo>
                    <a:pt x="170109" y="50182"/>
                  </a:lnTo>
                  <a:lnTo>
                    <a:pt x="166868" y="48430"/>
                  </a:lnTo>
                  <a:cubicBezTo>
                    <a:pt x="161086" y="45364"/>
                    <a:pt x="154691" y="42911"/>
                    <a:pt x="147945" y="41159"/>
                  </a:cubicBezTo>
                  <a:lnTo>
                    <a:pt x="144179" y="40195"/>
                  </a:lnTo>
                  <a:lnTo>
                    <a:pt x="140237" y="6293"/>
                  </a:lnTo>
                  <a:cubicBezTo>
                    <a:pt x="139974" y="3928"/>
                    <a:pt x="138309" y="2089"/>
                    <a:pt x="136382" y="2089"/>
                  </a:cubicBezTo>
                  <a:lnTo>
                    <a:pt x="110627" y="2089"/>
                  </a:lnTo>
                  <a:cubicBezTo>
                    <a:pt x="108700" y="2089"/>
                    <a:pt x="107036" y="3928"/>
                    <a:pt x="106773" y="6293"/>
                  </a:cubicBezTo>
                  <a:lnTo>
                    <a:pt x="102656" y="41422"/>
                  </a:lnTo>
                  <a:lnTo>
                    <a:pt x="99239" y="42561"/>
                  </a:lnTo>
                  <a:cubicBezTo>
                    <a:pt x="93195" y="44488"/>
                    <a:pt x="87238" y="47203"/>
                    <a:pt x="81544" y="50707"/>
                  </a:cubicBezTo>
                  <a:lnTo>
                    <a:pt x="78215" y="52722"/>
                  </a:lnTo>
                  <a:lnTo>
                    <a:pt x="52022" y="32049"/>
                  </a:lnTo>
                  <a:cubicBezTo>
                    <a:pt x="50095" y="30559"/>
                    <a:pt x="47642" y="30471"/>
                    <a:pt x="46328" y="31786"/>
                  </a:cubicBezTo>
                  <a:lnTo>
                    <a:pt x="28107" y="50006"/>
                  </a:lnTo>
                  <a:cubicBezTo>
                    <a:pt x="26705" y="51408"/>
                    <a:pt x="26880" y="53861"/>
                    <a:pt x="28369" y="55701"/>
                  </a:cubicBezTo>
                  <a:lnTo>
                    <a:pt x="50007" y="83120"/>
                  </a:lnTo>
                  <a:lnTo>
                    <a:pt x="48430" y="86361"/>
                  </a:lnTo>
                  <a:cubicBezTo>
                    <a:pt x="45977" y="91180"/>
                    <a:pt x="44050" y="96173"/>
                    <a:pt x="42561" y="101254"/>
                  </a:cubicBezTo>
                  <a:lnTo>
                    <a:pt x="41510" y="104845"/>
                  </a:lnTo>
                  <a:lnTo>
                    <a:pt x="6294" y="108963"/>
                  </a:lnTo>
                  <a:cubicBezTo>
                    <a:pt x="3929" y="109225"/>
                    <a:pt x="2089" y="110890"/>
                    <a:pt x="2089" y="112817"/>
                  </a:cubicBezTo>
                  <a:lnTo>
                    <a:pt x="2089" y="138572"/>
                  </a:lnTo>
                  <a:cubicBezTo>
                    <a:pt x="2089" y="140499"/>
                    <a:pt x="3929" y="142163"/>
                    <a:pt x="6294" y="142426"/>
                  </a:cubicBezTo>
                  <a:lnTo>
                    <a:pt x="41597" y="146544"/>
                  </a:lnTo>
                  <a:lnTo>
                    <a:pt x="42648" y="150135"/>
                  </a:lnTo>
                  <a:cubicBezTo>
                    <a:pt x="44138" y="155041"/>
                    <a:pt x="46065" y="160034"/>
                    <a:pt x="48518" y="164765"/>
                  </a:cubicBezTo>
                  <a:lnTo>
                    <a:pt x="50182" y="168006"/>
                  </a:lnTo>
                  <a:lnTo>
                    <a:pt x="28369" y="195600"/>
                  </a:lnTo>
                  <a:cubicBezTo>
                    <a:pt x="26880" y="197528"/>
                    <a:pt x="26793" y="199981"/>
                    <a:pt x="28107" y="201295"/>
                  </a:cubicBezTo>
                  <a:lnTo>
                    <a:pt x="46328" y="219516"/>
                  </a:lnTo>
                  <a:cubicBezTo>
                    <a:pt x="47730" y="220918"/>
                    <a:pt x="50182" y="220742"/>
                    <a:pt x="52022" y="219253"/>
                  </a:cubicBezTo>
                  <a:lnTo>
                    <a:pt x="78565" y="198229"/>
                  </a:lnTo>
                  <a:lnTo>
                    <a:pt x="81894" y="200244"/>
                  </a:lnTo>
                  <a:cubicBezTo>
                    <a:pt x="87326" y="203485"/>
                    <a:pt x="93107" y="206113"/>
                    <a:pt x="98888" y="207952"/>
                  </a:cubicBezTo>
                  <a:lnTo>
                    <a:pt x="102305" y="209091"/>
                  </a:lnTo>
                  <a:lnTo>
                    <a:pt x="106247" y="242818"/>
                  </a:lnTo>
                  <a:cubicBezTo>
                    <a:pt x="106510" y="245183"/>
                    <a:pt x="108174" y="247023"/>
                    <a:pt x="110102" y="247023"/>
                  </a:cubicBezTo>
                  <a:lnTo>
                    <a:pt x="135857" y="247023"/>
                  </a:lnTo>
                  <a:cubicBezTo>
                    <a:pt x="137784" y="247023"/>
                    <a:pt x="139448" y="245183"/>
                    <a:pt x="139711" y="242818"/>
                  </a:cubicBezTo>
                  <a:lnTo>
                    <a:pt x="143478" y="210581"/>
                  </a:lnTo>
                  <a:lnTo>
                    <a:pt x="147245" y="209617"/>
                  </a:lnTo>
                  <a:cubicBezTo>
                    <a:pt x="153903" y="207952"/>
                    <a:pt x="160298" y="205499"/>
                    <a:pt x="166167" y="202433"/>
                  </a:cubicBezTo>
                  <a:lnTo>
                    <a:pt x="169408" y="200769"/>
                  </a:lnTo>
                  <a:lnTo>
                    <a:pt x="193411" y="219779"/>
                  </a:lnTo>
                  <a:cubicBezTo>
                    <a:pt x="195338" y="221268"/>
                    <a:pt x="197791" y="221355"/>
                    <a:pt x="199105" y="220042"/>
                  </a:cubicBezTo>
                  <a:lnTo>
                    <a:pt x="217326" y="201820"/>
                  </a:lnTo>
                  <a:cubicBezTo>
                    <a:pt x="218728" y="200419"/>
                    <a:pt x="218640" y="197966"/>
                    <a:pt x="217063" y="196126"/>
                  </a:cubicBezTo>
                  <a:lnTo>
                    <a:pt x="198755" y="172999"/>
                  </a:lnTo>
                  <a:lnTo>
                    <a:pt x="200769" y="169670"/>
                  </a:lnTo>
                  <a:cubicBezTo>
                    <a:pt x="204536" y="163363"/>
                    <a:pt x="207427" y="156793"/>
                    <a:pt x="209355" y="150135"/>
                  </a:cubicBezTo>
                  <a:lnTo>
                    <a:pt x="210405" y="146544"/>
                  </a:lnTo>
                  <a:lnTo>
                    <a:pt x="245797" y="142426"/>
                  </a:lnTo>
                  <a:cubicBezTo>
                    <a:pt x="248162" y="142163"/>
                    <a:pt x="250001" y="140499"/>
                    <a:pt x="250001" y="138572"/>
                  </a:cubicBezTo>
                  <a:lnTo>
                    <a:pt x="250001" y="112817"/>
                  </a:lnTo>
                  <a:cubicBezTo>
                    <a:pt x="250001" y="110715"/>
                    <a:pt x="248162" y="109050"/>
                    <a:pt x="245797" y="108787"/>
                  </a:cubicBezTo>
                  <a:close/>
                  <a:moveTo>
                    <a:pt x="125958" y="183161"/>
                  </a:moveTo>
                  <a:cubicBezTo>
                    <a:pt x="93983" y="183161"/>
                    <a:pt x="68053" y="157144"/>
                    <a:pt x="68053" y="125256"/>
                  </a:cubicBezTo>
                  <a:cubicBezTo>
                    <a:pt x="68053" y="93282"/>
                    <a:pt x="94071" y="67352"/>
                    <a:pt x="125958" y="67352"/>
                  </a:cubicBezTo>
                  <a:cubicBezTo>
                    <a:pt x="157844" y="67352"/>
                    <a:pt x="183862" y="93369"/>
                    <a:pt x="183862" y="125256"/>
                  </a:cubicBezTo>
                  <a:cubicBezTo>
                    <a:pt x="183862" y="157144"/>
                    <a:pt x="157844" y="183161"/>
                    <a:pt x="125958" y="183161"/>
                  </a:cubicBezTo>
                  <a:close/>
                </a:path>
              </a:pathLst>
            </a:custGeom>
            <a:solidFill>
              <a:srgbClr val="0078D7"/>
            </a:solidFill>
            <a:ln w="51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ED00585-4510-43E4-BFDB-4E7F8DD64AAB}"/>
              </a:ext>
            </a:extLst>
          </p:cNvPr>
          <p:cNvSpPr txBox="1">
            <a:spLocks/>
          </p:cNvSpPr>
          <p:nvPr/>
        </p:nvSpPr>
        <p:spPr>
          <a:xfrm>
            <a:off x="500713" y="2462904"/>
            <a:ext cx="4995495" cy="1671227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en-US" sz="2400" b="1">
                <a:cs typeface="Segoe UI"/>
              </a:rPr>
              <a:t>Local development tool chain: </a:t>
            </a:r>
            <a:endParaRPr lang="en-US" sz="2400" b="1"/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>
                <a:cs typeface="Segoe UI"/>
              </a:rPr>
              <a:t> Visual Studio 2022 </a:t>
            </a:r>
            <a:endParaRPr lang="en-US" sz="1600"/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>
                <a:cs typeface="Segoe UI"/>
              </a:rPr>
              <a:t> VS Code </a:t>
            </a:r>
            <a:endParaRPr lang="en-US" sz="1600"/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>
                <a:cs typeface="Segoe UI"/>
              </a:rPr>
              <a:t> Azure Functions Core Tools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87C9A02-4CE9-4490-9275-F12660311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8261" y="2327245"/>
            <a:ext cx="4562473" cy="0"/>
          </a:xfrm>
          <a:prstGeom prst="line">
            <a:avLst/>
          </a:prstGeom>
          <a:ln w="19050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c 3">
            <a:extLst>
              <a:ext uri="{FF2B5EF4-FFF2-40B4-BE49-F238E27FC236}">
                <a16:creationId xmlns:a16="http://schemas.microsoft.com/office/drawing/2014/main" id="{CCE03E00-46F0-4107-A2C7-9E66A08C3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711553" y="3574821"/>
            <a:ext cx="4105161" cy="4105161"/>
          </a:xfrm>
          <a:prstGeom prst="arc">
            <a:avLst>
              <a:gd name="adj1" fmla="val 13760127"/>
              <a:gd name="adj2" fmla="val 18644627"/>
            </a:avLst>
          </a:prstGeom>
          <a:noFill/>
          <a:ln w="12700" cap="flat" cmpd="sng" algn="ctr">
            <a:gradFill flip="none" rotWithShape="1">
              <a:gsLst>
                <a:gs pos="0">
                  <a:srgbClr val="50E6FF"/>
                </a:gs>
                <a:gs pos="100000">
                  <a:srgbClr val="8661C5"/>
                </a:gs>
              </a:gsLst>
              <a:lin ang="27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</a:pPr>
            <a:endParaRPr lang="en-US" sz="2400" kern="0">
              <a:solidFill>
                <a:srgbClr val="FFFFFF"/>
              </a:solidFill>
              <a:latin typeface="Segoe UI"/>
              <a:cs typeface="Segoe UI" pitchFamily="3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7C222B5-88EE-4449-877B-A072C2AB6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8791637" y="2849880"/>
            <a:ext cx="0" cy="724941"/>
          </a:xfrm>
          <a:prstGeom prst="straightConnector1">
            <a:avLst/>
          </a:prstGeom>
          <a:ln w="12700">
            <a:solidFill>
              <a:srgbClr val="67DCFB"/>
            </a:solidFill>
            <a:headEnd type="none" w="lg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EE759474-E9D0-45AE-BFAC-F64E28CF9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7608832" y="2271966"/>
            <a:ext cx="2365610" cy="553998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None/>
            </a:pPr>
            <a:r>
              <a:rPr lang="en-US" sz="2400" b="1">
                <a:latin typeface="+mj-lt"/>
                <a:cs typeface="Segoe UI"/>
              </a:rPr>
              <a:t>Microsoft Azure</a:t>
            </a:r>
            <a:endParaRPr lang="en-US" sz="2400" b="1">
              <a:latin typeface="+mj-lt"/>
            </a:endParaRPr>
          </a:p>
        </p:txBody>
      </p:sp>
      <p:pic>
        <p:nvPicPr>
          <p:cNvPr id="110" name="Picture 109">
            <a:extLst>
              <a:ext uri="{FF2B5EF4-FFF2-40B4-BE49-F238E27FC236}">
                <a16:creationId xmlns:a16="http://schemas.microsoft.com/office/drawing/2014/main" id="{44F6E381-A6A5-452E-AAF8-7A34C5454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366" y="4623495"/>
            <a:ext cx="403515" cy="403515"/>
          </a:xfrm>
          <a:prstGeom prst="rect">
            <a:avLst/>
          </a:prstGeom>
        </p:spPr>
      </p:pic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964CF442-729A-47A2-887D-9CDC78518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41022" y="5051156"/>
            <a:ext cx="1494203" cy="400110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sz="1400" b="1">
                <a:latin typeface="+mj-lt"/>
                <a:cs typeface="Segoe UI"/>
              </a:rPr>
              <a:t>Develop</a:t>
            </a:r>
          </a:p>
        </p:txBody>
      </p:sp>
      <p:sp>
        <p:nvSpPr>
          <p:cNvPr id="112" name="Text Placeholder 2">
            <a:extLst>
              <a:ext uri="{FF2B5EF4-FFF2-40B4-BE49-F238E27FC236}">
                <a16:creationId xmlns:a16="http://schemas.microsoft.com/office/drawing/2014/main" id="{11ED5245-B4B2-489A-8792-034192EA1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8044536" y="5051156"/>
            <a:ext cx="1494203" cy="400110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sz="1400" b="1">
                <a:latin typeface="+mj-lt"/>
                <a:cs typeface="Segoe UI"/>
              </a:rPr>
              <a:t>Debug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DF1325F8-6EA7-431C-B3B5-588855697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9146832" y="5051156"/>
            <a:ext cx="1494203" cy="400110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sz="1400" b="1">
                <a:latin typeface="+mj-lt"/>
                <a:cs typeface="Segoe UI"/>
              </a:rPr>
              <a:t>Deploy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0FF3B24C-F83E-4F92-B6CD-B23D3AF73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0249" y="4831603"/>
            <a:ext cx="442776" cy="195407"/>
          </a:xfrm>
          <a:prstGeom prst="rect">
            <a:avLst/>
          </a:prstGeom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CFFA78BE-C1E2-4D15-8D56-6242C81BD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19330" y="4680255"/>
            <a:ext cx="349206" cy="346755"/>
            <a:chOff x="2626891" y="2163550"/>
            <a:chExt cx="390630" cy="387888"/>
          </a:xfrm>
        </p:grpSpPr>
        <p:sp>
          <p:nvSpPr>
            <p:cNvPr id="116" name="Freeform 81">
              <a:extLst>
                <a:ext uri="{FF2B5EF4-FFF2-40B4-BE49-F238E27FC236}">
                  <a16:creationId xmlns:a16="http://schemas.microsoft.com/office/drawing/2014/main" id="{16C1C622-75C5-4AAB-BEC7-F6D17F7195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891" y="2163550"/>
              <a:ext cx="82238" cy="82238"/>
            </a:xfrm>
            <a:custGeom>
              <a:avLst/>
              <a:gdLst>
                <a:gd name="T0" fmla="*/ 0 w 60"/>
                <a:gd name="T1" fmla="*/ 60 h 60"/>
                <a:gd name="T2" fmla="*/ 0 w 60"/>
                <a:gd name="T3" fmla="*/ 0 h 60"/>
                <a:gd name="T4" fmla="*/ 60 w 60"/>
                <a:gd name="T5" fmla="*/ 0 h 60"/>
                <a:gd name="T6" fmla="*/ 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6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17" name="Freeform 82">
              <a:extLst>
                <a:ext uri="{FF2B5EF4-FFF2-40B4-BE49-F238E27FC236}">
                  <a16:creationId xmlns:a16="http://schemas.microsoft.com/office/drawing/2014/main" id="{409F3258-DC47-4E38-9BE2-406D57CD7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891" y="2264976"/>
              <a:ext cx="82238" cy="82238"/>
            </a:xfrm>
            <a:custGeom>
              <a:avLst/>
              <a:gdLst>
                <a:gd name="T0" fmla="*/ 60 w 60"/>
                <a:gd name="T1" fmla="*/ 0 h 60"/>
                <a:gd name="T2" fmla="*/ 60 w 60"/>
                <a:gd name="T3" fmla="*/ 60 h 60"/>
                <a:gd name="T4" fmla="*/ 0 w 60"/>
                <a:gd name="T5" fmla="*/ 60 h 60"/>
                <a:gd name="T6" fmla="*/ 6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0"/>
                  </a:moveTo>
                  <a:lnTo>
                    <a:pt x="60" y="60"/>
                  </a:ln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18" name="Freeform 83">
              <a:extLst>
                <a:ext uri="{FF2B5EF4-FFF2-40B4-BE49-F238E27FC236}">
                  <a16:creationId xmlns:a16="http://schemas.microsoft.com/office/drawing/2014/main" id="{F1C3ECA7-502C-4A88-A4BA-D554D7B11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9688" y="2163550"/>
              <a:ext cx="82238" cy="82238"/>
            </a:xfrm>
            <a:custGeom>
              <a:avLst/>
              <a:gdLst>
                <a:gd name="T0" fmla="*/ 60 w 60"/>
                <a:gd name="T1" fmla="*/ 0 h 60"/>
                <a:gd name="T2" fmla="*/ 60 w 60"/>
                <a:gd name="T3" fmla="*/ 60 h 60"/>
                <a:gd name="T4" fmla="*/ 0 w 60"/>
                <a:gd name="T5" fmla="*/ 60 h 60"/>
                <a:gd name="T6" fmla="*/ 6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0"/>
                  </a:moveTo>
                  <a:lnTo>
                    <a:pt x="60" y="60"/>
                  </a:ln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19" name="Freeform 84">
              <a:extLst>
                <a:ext uri="{FF2B5EF4-FFF2-40B4-BE49-F238E27FC236}">
                  <a16:creationId xmlns:a16="http://schemas.microsoft.com/office/drawing/2014/main" id="{5866686B-953C-4A55-A5ED-4B39F9CC5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486" y="2264976"/>
              <a:ext cx="82238" cy="82238"/>
            </a:xfrm>
            <a:custGeom>
              <a:avLst/>
              <a:gdLst>
                <a:gd name="T0" fmla="*/ 0 w 60"/>
                <a:gd name="T1" fmla="*/ 0 h 60"/>
                <a:gd name="T2" fmla="*/ 60 w 60"/>
                <a:gd name="T3" fmla="*/ 0 h 60"/>
                <a:gd name="T4" fmla="*/ 60 w 60"/>
                <a:gd name="T5" fmla="*/ 60 h 60"/>
                <a:gd name="T6" fmla="*/ 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0"/>
                  </a:moveTo>
                  <a:lnTo>
                    <a:pt x="60" y="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0" name="Freeform 85">
              <a:extLst>
                <a:ext uri="{FF2B5EF4-FFF2-40B4-BE49-F238E27FC236}">
                  <a16:creationId xmlns:a16="http://schemas.microsoft.com/office/drawing/2014/main" id="{AEEA1BCC-70DE-4DFB-9883-037B9CAF4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283" y="2163550"/>
              <a:ext cx="82238" cy="82238"/>
            </a:xfrm>
            <a:custGeom>
              <a:avLst/>
              <a:gdLst>
                <a:gd name="T0" fmla="*/ 0 w 60"/>
                <a:gd name="T1" fmla="*/ 0 h 60"/>
                <a:gd name="T2" fmla="*/ 60 w 60"/>
                <a:gd name="T3" fmla="*/ 0 h 60"/>
                <a:gd name="T4" fmla="*/ 60 w 60"/>
                <a:gd name="T5" fmla="*/ 60 h 60"/>
                <a:gd name="T6" fmla="*/ 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0"/>
                  </a:moveTo>
                  <a:lnTo>
                    <a:pt x="60" y="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1" name="Freeform 86">
              <a:extLst>
                <a:ext uri="{FF2B5EF4-FFF2-40B4-BE49-F238E27FC236}">
                  <a16:creationId xmlns:a16="http://schemas.microsoft.com/office/drawing/2014/main" id="{F1F7B91A-2B97-4D7C-BEEB-5BD126498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283" y="2264976"/>
              <a:ext cx="82238" cy="82238"/>
            </a:xfrm>
            <a:custGeom>
              <a:avLst/>
              <a:gdLst>
                <a:gd name="T0" fmla="*/ 60 w 60"/>
                <a:gd name="T1" fmla="*/ 60 h 60"/>
                <a:gd name="T2" fmla="*/ 0 w 60"/>
                <a:gd name="T3" fmla="*/ 60 h 60"/>
                <a:gd name="T4" fmla="*/ 0 w 60"/>
                <a:gd name="T5" fmla="*/ 0 h 60"/>
                <a:gd name="T6" fmla="*/ 6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60" y="6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2" name="Freeform 87">
              <a:extLst>
                <a:ext uri="{FF2B5EF4-FFF2-40B4-BE49-F238E27FC236}">
                  <a16:creationId xmlns:a16="http://schemas.microsoft.com/office/drawing/2014/main" id="{2BC1A3A1-0D70-458E-9B5B-C6F33CEC1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486" y="2163550"/>
              <a:ext cx="82238" cy="82238"/>
            </a:xfrm>
            <a:custGeom>
              <a:avLst/>
              <a:gdLst>
                <a:gd name="T0" fmla="*/ 60 w 60"/>
                <a:gd name="T1" fmla="*/ 60 h 60"/>
                <a:gd name="T2" fmla="*/ 0 w 60"/>
                <a:gd name="T3" fmla="*/ 60 h 60"/>
                <a:gd name="T4" fmla="*/ 0 w 60"/>
                <a:gd name="T5" fmla="*/ 0 h 60"/>
                <a:gd name="T6" fmla="*/ 6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60" y="6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3" name="Freeform 88">
              <a:extLst>
                <a:ext uri="{FF2B5EF4-FFF2-40B4-BE49-F238E27FC236}">
                  <a16:creationId xmlns:a16="http://schemas.microsoft.com/office/drawing/2014/main" id="{7A5E433B-E788-43F5-829A-CEBB6694E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486" y="2367774"/>
              <a:ext cx="82238" cy="82238"/>
            </a:xfrm>
            <a:custGeom>
              <a:avLst/>
              <a:gdLst>
                <a:gd name="T0" fmla="*/ 60 w 60"/>
                <a:gd name="T1" fmla="*/ 0 h 60"/>
                <a:gd name="T2" fmla="*/ 60 w 60"/>
                <a:gd name="T3" fmla="*/ 60 h 60"/>
                <a:gd name="T4" fmla="*/ 0 w 60"/>
                <a:gd name="T5" fmla="*/ 60 h 60"/>
                <a:gd name="T6" fmla="*/ 6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0"/>
                  </a:moveTo>
                  <a:lnTo>
                    <a:pt x="60" y="60"/>
                  </a:ln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4" name="Freeform 89">
              <a:extLst>
                <a:ext uri="{FF2B5EF4-FFF2-40B4-BE49-F238E27FC236}">
                  <a16:creationId xmlns:a16="http://schemas.microsoft.com/office/drawing/2014/main" id="{F1DB8078-4CDC-4EF2-91F3-C206DE8EF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283" y="2470571"/>
              <a:ext cx="82238" cy="80867"/>
            </a:xfrm>
            <a:custGeom>
              <a:avLst/>
              <a:gdLst>
                <a:gd name="T0" fmla="*/ 60 w 60"/>
                <a:gd name="T1" fmla="*/ 0 h 59"/>
                <a:gd name="T2" fmla="*/ 60 w 60"/>
                <a:gd name="T3" fmla="*/ 59 h 59"/>
                <a:gd name="T4" fmla="*/ 0 w 60"/>
                <a:gd name="T5" fmla="*/ 59 h 59"/>
                <a:gd name="T6" fmla="*/ 60 w 60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59">
                  <a:moveTo>
                    <a:pt x="60" y="0"/>
                  </a:moveTo>
                  <a:lnTo>
                    <a:pt x="60" y="59"/>
                  </a:lnTo>
                  <a:lnTo>
                    <a:pt x="0" y="59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5" name="Freeform 90">
              <a:extLst>
                <a:ext uri="{FF2B5EF4-FFF2-40B4-BE49-F238E27FC236}">
                  <a16:creationId xmlns:a16="http://schemas.microsoft.com/office/drawing/2014/main" id="{831CF1AA-CFB0-4531-A63A-E17C434B7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283" y="2367774"/>
              <a:ext cx="82238" cy="82238"/>
            </a:xfrm>
            <a:custGeom>
              <a:avLst/>
              <a:gdLst>
                <a:gd name="T0" fmla="*/ 0 w 60"/>
                <a:gd name="T1" fmla="*/ 60 h 60"/>
                <a:gd name="T2" fmla="*/ 0 w 60"/>
                <a:gd name="T3" fmla="*/ 0 h 60"/>
                <a:gd name="T4" fmla="*/ 60 w 60"/>
                <a:gd name="T5" fmla="*/ 0 h 60"/>
                <a:gd name="T6" fmla="*/ 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6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6" name="Freeform 91">
              <a:extLst>
                <a:ext uri="{FF2B5EF4-FFF2-40B4-BE49-F238E27FC236}">
                  <a16:creationId xmlns:a16="http://schemas.microsoft.com/office/drawing/2014/main" id="{80821853-132B-4D47-93FF-4075B3523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486" y="2470571"/>
              <a:ext cx="82238" cy="80867"/>
            </a:xfrm>
            <a:custGeom>
              <a:avLst/>
              <a:gdLst>
                <a:gd name="T0" fmla="*/ 0 w 60"/>
                <a:gd name="T1" fmla="*/ 59 h 59"/>
                <a:gd name="T2" fmla="*/ 0 w 60"/>
                <a:gd name="T3" fmla="*/ 0 h 59"/>
                <a:gd name="T4" fmla="*/ 60 w 60"/>
                <a:gd name="T5" fmla="*/ 0 h 59"/>
                <a:gd name="T6" fmla="*/ 0 w 60"/>
                <a:gd name="T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59">
                  <a:moveTo>
                    <a:pt x="0" y="59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7" name="Freeform 92">
              <a:extLst>
                <a:ext uri="{FF2B5EF4-FFF2-40B4-BE49-F238E27FC236}">
                  <a16:creationId xmlns:a16="http://schemas.microsoft.com/office/drawing/2014/main" id="{EC413C6A-B781-4BD7-AB02-1876E4C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9688" y="2367774"/>
              <a:ext cx="82238" cy="82238"/>
            </a:xfrm>
            <a:custGeom>
              <a:avLst/>
              <a:gdLst>
                <a:gd name="T0" fmla="*/ 60 w 60"/>
                <a:gd name="T1" fmla="*/ 60 h 60"/>
                <a:gd name="T2" fmla="*/ 0 w 60"/>
                <a:gd name="T3" fmla="*/ 60 h 60"/>
                <a:gd name="T4" fmla="*/ 0 w 60"/>
                <a:gd name="T5" fmla="*/ 0 h 60"/>
                <a:gd name="T6" fmla="*/ 6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6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60" y="6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8" name="Freeform 93">
              <a:extLst>
                <a:ext uri="{FF2B5EF4-FFF2-40B4-BE49-F238E27FC236}">
                  <a16:creationId xmlns:a16="http://schemas.microsoft.com/office/drawing/2014/main" id="{66CE061E-4198-48ED-9DA0-1AEF4D0BE3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891" y="2470571"/>
              <a:ext cx="82238" cy="80867"/>
            </a:xfrm>
            <a:custGeom>
              <a:avLst/>
              <a:gdLst>
                <a:gd name="T0" fmla="*/ 60 w 60"/>
                <a:gd name="T1" fmla="*/ 59 h 59"/>
                <a:gd name="T2" fmla="*/ 0 w 60"/>
                <a:gd name="T3" fmla="*/ 59 h 59"/>
                <a:gd name="T4" fmla="*/ 0 w 60"/>
                <a:gd name="T5" fmla="*/ 0 h 59"/>
                <a:gd name="T6" fmla="*/ 60 w 60"/>
                <a:gd name="T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59">
                  <a:moveTo>
                    <a:pt x="60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0" y="59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29" name="Freeform 94">
              <a:extLst>
                <a:ext uri="{FF2B5EF4-FFF2-40B4-BE49-F238E27FC236}">
                  <a16:creationId xmlns:a16="http://schemas.microsoft.com/office/drawing/2014/main" id="{5D3F3177-EF57-4AA5-B7C6-AD4865606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891" y="2367774"/>
              <a:ext cx="82238" cy="82238"/>
            </a:xfrm>
            <a:custGeom>
              <a:avLst/>
              <a:gdLst>
                <a:gd name="T0" fmla="*/ 0 w 60"/>
                <a:gd name="T1" fmla="*/ 0 h 60"/>
                <a:gd name="T2" fmla="*/ 60 w 60"/>
                <a:gd name="T3" fmla="*/ 0 h 60"/>
                <a:gd name="T4" fmla="*/ 60 w 60"/>
                <a:gd name="T5" fmla="*/ 60 h 60"/>
                <a:gd name="T6" fmla="*/ 0 w 6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0"/>
                  </a:moveTo>
                  <a:lnTo>
                    <a:pt x="60" y="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30" name="Freeform 95">
              <a:extLst>
                <a:ext uri="{FF2B5EF4-FFF2-40B4-BE49-F238E27FC236}">
                  <a16:creationId xmlns:a16="http://schemas.microsoft.com/office/drawing/2014/main" id="{89B4EE9B-7F5A-44C0-AF9D-E82C92B53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9688" y="2470571"/>
              <a:ext cx="82238" cy="80867"/>
            </a:xfrm>
            <a:custGeom>
              <a:avLst/>
              <a:gdLst>
                <a:gd name="T0" fmla="*/ 0 w 60"/>
                <a:gd name="T1" fmla="*/ 0 h 59"/>
                <a:gd name="T2" fmla="*/ 60 w 60"/>
                <a:gd name="T3" fmla="*/ 0 h 59"/>
                <a:gd name="T4" fmla="*/ 60 w 60"/>
                <a:gd name="T5" fmla="*/ 59 h 59"/>
                <a:gd name="T6" fmla="*/ 0 w 60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59">
                  <a:moveTo>
                    <a:pt x="0" y="0"/>
                  </a:moveTo>
                  <a:lnTo>
                    <a:pt x="60" y="0"/>
                  </a:lnTo>
                  <a:lnTo>
                    <a:pt x="6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31" name="Freeform 96">
              <a:extLst>
                <a:ext uri="{FF2B5EF4-FFF2-40B4-BE49-F238E27FC236}">
                  <a16:creationId xmlns:a16="http://schemas.microsoft.com/office/drawing/2014/main" id="{6E63F1B4-447B-40C4-846B-EC711C716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9688" y="2264976"/>
              <a:ext cx="82238" cy="82238"/>
            </a:xfrm>
            <a:custGeom>
              <a:avLst/>
              <a:gdLst>
                <a:gd name="T0" fmla="*/ 0 w 60"/>
                <a:gd name="T1" fmla="*/ 60 h 60"/>
                <a:gd name="T2" fmla="*/ 0 w 60"/>
                <a:gd name="T3" fmla="*/ 0 h 60"/>
                <a:gd name="T4" fmla="*/ 60 w 60"/>
                <a:gd name="T5" fmla="*/ 0 h 60"/>
                <a:gd name="T6" fmla="*/ 0 w 60"/>
                <a:gd name="T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0">
                  <a:moveTo>
                    <a:pt x="0" y="6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132" name="Oval 97">
              <a:extLst>
                <a:ext uri="{FF2B5EF4-FFF2-40B4-BE49-F238E27FC236}">
                  <a16:creationId xmlns:a16="http://schemas.microsoft.com/office/drawing/2014/main" id="{97F6FC1E-2B05-4230-A064-6265C91F4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1367" y="2328025"/>
              <a:ext cx="61678" cy="6167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7570" tIns="53785" rIns="107570" bIns="53785" numCol="1" anchor="t" anchorCtr="0" compatLnSpc="1">
              <a:prstTxWarp prst="textNoShape">
                <a:avLst/>
              </a:prstTxWarp>
            </a:bodyPr>
            <a:lstStyle/>
            <a:p>
              <a:pPr algn="ctr" defTabSz="1075663" fontAlgn="base"/>
              <a:endParaRPr lang="en-US" sz="2000">
                <a:solidFill>
                  <a:srgbClr val="505050"/>
                </a:solidFill>
                <a:latin typeface="Segoe UI"/>
              </a:endParaRPr>
            </a:p>
          </p:txBody>
        </p:sp>
      </p:grpSp>
      <p:sp>
        <p:nvSpPr>
          <p:cNvPr id="133" name="Text Placeholder 2">
            <a:extLst>
              <a:ext uri="{FF2B5EF4-FFF2-40B4-BE49-F238E27FC236}">
                <a16:creationId xmlns:a16="http://schemas.microsoft.com/office/drawing/2014/main" id="{78029DCD-9505-46B4-B77C-59842D6A4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7608832" y="3647633"/>
            <a:ext cx="2365610" cy="400110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Font typeface="Wingdings" panose="05000000000000000000" pitchFamily="2" charset="2"/>
              <a:buNone/>
            </a:pPr>
            <a:r>
              <a:rPr lang="en-US" sz="1400" b="1">
                <a:latin typeface="+mj-lt"/>
                <a:cs typeface="Segoe UI"/>
              </a:rPr>
              <a:t>Local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2207974-57DE-4E58-B54C-563637AD5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6941022" y="4400291"/>
            <a:ext cx="3701231" cy="1227109"/>
          </a:xfrm>
          <a:prstGeom prst="rect">
            <a:avLst/>
          </a:prstGeom>
          <a:noFill/>
          <a:ln w="12700" cap="flat" cmpd="sng" algn="ctr">
            <a:gradFill flip="none" rotWithShape="1">
              <a:gsLst>
                <a:gs pos="0">
                  <a:srgbClr val="50E6FF"/>
                </a:gs>
                <a:gs pos="100000">
                  <a:srgbClr val="8661C5"/>
                </a:gs>
              </a:gsLst>
              <a:lin ang="27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</a:pPr>
            <a:endParaRPr lang="en-US" sz="2400" kern="0" err="1">
              <a:solidFill>
                <a:srgbClr val="FFFFFF"/>
              </a:solidFill>
              <a:latin typeface="Segoe UI"/>
              <a:cs typeface="Segoe UI" pitchFamily="34" charset="0"/>
            </a:endParaRP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B7D5A8F2-5D13-4A65-ABA2-5CB2014802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0484" y="4260030"/>
            <a:ext cx="556923" cy="497480"/>
            <a:chOff x="6311663" y="3021556"/>
            <a:chExt cx="649207" cy="579914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A70F9DC4-1094-4B6D-80A6-D26A72DA1295}"/>
                </a:ext>
              </a:extLst>
            </p:cNvPr>
            <p:cNvSpPr/>
            <p:nvPr/>
          </p:nvSpPr>
          <p:spPr bwMode="auto">
            <a:xfrm>
              <a:off x="6311663" y="3021556"/>
              <a:ext cx="649207" cy="579914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37" name="Graphic 136" descr="Functions icon">
              <a:extLst>
                <a:ext uri="{FF2B5EF4-FFF2-40B4-BE49-F238E27FC236}">
                  <a16:creationId xmlns:a16="http://schemas.microsoft.com/office/drawing/2014/main" id="{BCB8B780-ABD4-40DA-B9C4-01BDD17F0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04626" y="3079873"/>
              <a:ext cx="463280" cy="463280"/>
            </a:xfrm>
            <a:prstGeom prst="rect">
              <a:avLst/>
            </a:prstGeom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591E3992-D6DC-4057-8C74-1AB254138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6805998" y="5120640"/>
            <a:ext cx="440854" cy="64702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000000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770C4F3-AFB1-492D-A44E-98ED393C7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672154" y="5215434"/>
            <a:ext cx="535299" cy="647798"/>
            <a:chOff x="5517875" y="3368919"/>
            <a:chExt cx="233375" cy="282423"/>
          </a:xfrm>
        </p:grpSpPr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BF51EF3-B590-4118-89AA-E10C9CC9AFD7}"/>
                </a:ext>
              </a:extLst>
            </p:cNvPr>
            <p:cNvSpPr/>
            <p:nvPr/>
          </p:nvSpPr>
          <p:spPr>
            <a:xfrm>
              <a:off x="5570580" y="3368919"/>
              <a:ext cx="126834" cy="126834"/>
            </a:xfrm>
            <a:custGeom>
              <a:avLst/>
              <a:gdLst>
                <a:gd name="connsiteX0" fmla="*/ 129210 w 126834"/>
                <a:gd name="connsiteY0" fmla="*/ 65352 h 126834"/>
                <a:gd name="connsiteX1" fmla="*/ 65858 w 126834"/>
                <a:gd name="connsiteY1" fmla="*/ 128703 h 126834"/>
                <a:gd name="connsiteX2" fmla="*/ 2001 w 126834"/>
                <a:gd name="connsiteY2" fmla="*/ 65352 h 126834"/>
                <a:gd name="connsiteX3" fmla="*/ 65858 w 126834"/>
                <a:gd name="connsiteY3" fmla="*/ 2001 h 126834"/>
                <a:gd name="connsiteX4" fmla="*/ 129210 w 126834"/>
                <a:gd name="connsiteY4" fmla="*/ 65352 h 12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834" h="126834">
                  <a:moveTo>
                    <a:pt x="129210" y="65352"/>
                  </a:moveTo>
                  <a:cubicBezTo>
                    <a:pt x="129210" y="100321"/>
                    <a:pt x="100829" y="128703"/>
                    <a:pt x="65858" y="128703"/>
                  </a:cubicBezTo>
                  <a:cubicBezTo>
                    <a:pt x="30889" y="128703"/>
                    <a:pt x="2001" y="100321"/>
                    <a:pt x="2001" y="65352"/>
                  </a:cubicBezTo>
                  <a:cubicBezTo>
                    <a:pt x="2001" y="30382"/>
                    <a:pt x="30382" y="2001"/>
                    <a:pt x="65858" y="2001"/>
                  </a:cubicBezTo>
                  <a:cubicBezTo>
                    <a:pt x="101335" y="2001"/>
                    <a:pt x="129210" y="30382"/>
                    <a:pt x="129210" y="65352"/>
                  </a:cubicBezTo>
                  <a:close/>
                </a:path>
              </a:pathLst>
            </a:custGeom>
            <a:solidFill>
              <a:srgbClr val="0078D4"/>
            </a:solidFill>
            <a:ln w="50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1097240"/>
              <a:endParaRPr lang="en-US" sz="2118">
                <a:solidFill>
                  <a:srgbClr val="1A1A1A"/>
                </a:solidFill>
                <a:latin typeface="Segoe UI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5393B9C-3687-400E-BC41-48F757621A31}"/>
                </a:ext>
              </a:extLst>
            </p:cNvPr>
            <p:cNvSpPr/>
            <p:nvPr/>
          </p:nvSpPr>
          <p:spPr>
            <a:xfrm>
              <a:off x="5517875" y="3519435"/>
              <a:ext cx="233375" cy="131907"/>
            </a:xfrm>
            <a:custGeom>
              <a:avLst/>
              <a:gdLst>
                <a:gd name="connsiteX0" fmla="*/ 118060 w 233374"/>
                <a:gd name="connsiteY0" fmla="*/ 2001 h 131907"/>
                <a:gd name="connsiteX1" fmla="*/ 234119 w 233374"/>
                <a:gd name="connsiteY1" fmla="*/ 118059 h 131907"/>
                <a:gd name="connsiteX2" fmla="*/ 234119 w 233374"/>
                <a:gd name="connsiteY2" fmla="*/ 132250 h 131907"/>
                <a:gd name="connsiteX3" fmla="*/ 2001 w 233374"/>
                <a:gd name="connsiteY3" fmla="*/ 132250 h 131907"/>
                <a:gd name="connsiteX4" fmla="*/ 2001 w 233374"/>
                <a:gd name="connsiteY4" fmla="*/ 117552 h 131907"/>
                <a:gd name="connsiteX5" fmla="*/ 118060 w 233374"/>
                <a:gd name="connsiteY5" fmla="*/ 2001 h 13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374" h="131907">
                  <a:moveTo>
                    <a:pt x="118060" y="2001"/>
                  </a:moveTo>
                  <a:cubicBezTo>
                    <a:pt x="181917" y="2001"/>
                    <a:pt x="234119" y="53695"/>
                    <a:pt x="234119" y="118059"/>
                  </a:cubicBezTo>
                  <a:lnTo>
                    <a:pt x="234119" y="132250"/>
                  </a:lnTo>
                  <a:lnTo>
                    <a:pt x="2001" y="132250"/>
                  </a:lnTo>
                  <a:lnTo>
                    <a:pt x="2001" y="117552"/>
                  </a:lnTo>
                  <a:cubicBezTo>
                    <a:pt x="2001" y="53695"/>
                    <a:pt x="53695" y="2001"/>
                    <a:pt x="118060" y="2001"/>
                  </a:cubicBezTo>
                  <a:close/>
                </a:path>
              </a:pathLst>
            </a:custGeom>
            <a:solidFill>
              <a:srgbClr val="0078D4"/>
            </a:solidFill>
            <a:ln w="50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1097240"/>
              <a:endParaRPr lang="en-US" sz="2118">
                <a:solidFill>
                  <a:srgbClr val="1A1A1A"/>
                </a:solidFill>
                <a:latin typeface="Segoe UI"/>
              </a:endParaRPr>
            </a:p>
          </p:txBody>
        </p:sp>
      </p:grp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B74571-F827-D896-89BE-97D89878E9E0}"/>
              </a:ext>
            </a:extLst>
          </p:cNvPr>
          <p:cNvSpPr txBox="1">
            <a:spLocks/>
          </p:cNvSpPr>
          <p:nvPr/>
        </p:nvSpPr>
        <p:spPr>
          <a:xfrm>
            <a:off x="519092" y="4577329"/>
            <a:ext cx="4995495" cy="1298817"/>
          </a:xfrm>
          <a:prstGeom prst="rect">
            <a:avLst/>
          </a:prstGeom>
        </p:spPr>
        <p:txBody>
          <a:bodyPr vert="horz" wrap="square" lIns="0" tIns="91440" rIns="0" bIns="91440" rtlCol="0" anchor="t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en-US" sz="2400" b="1">
                <a:cs typeface="Segoe UI"/>
              </a:rPr>
              <a:t>CI &amp; CD: </a:t>
            </a:r>
            <a:endParaRPr lang="en-US" sz="2400" b="1"/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>
                <a:cs typeface="Segoe UI"/>
              </a:rPr>
              <a:t> GitHub Actions</a:t>
            </a:r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>
                <a:cs typeface="Segoe UI"/>
              </a:rPr>
              <a:t> Azure DevOps</a:t>
            </a:r>
          </a:p>
        </p:txBody>
      </p:sp>
    </p:spTree>
    <p:extLst>
      <p:ext uri="{BB962C8B-B14F-4D97-AF65-F5344CB8AC3E}">
        <p14:creationId xmlns:p14="http://schemas.microsoft.com/office/powerpoint/2010/main" val="75254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03495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03495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-3.95833E-6 0.03495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9" grpId="1"/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3AC38-FD08-4B87-F1D3-9039F9459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747" y="1019140"/>
            <a:ext cx="10515600" cy="669008"/>
          </a:xfrm>
        </p:spPr>
        <p:txBody>
          <a:bodyPr>
            <a:normAutofit/>
          </a:bodyPr>
          <a:lstStyle/>
          <a:p>
            <a:r>
              <a:rPr lang="en-US" sz="4000" b="1">
                <a:latin typeface="Open Sans"/>
                <a:ea typeface="Open Sans"/>
                <a:cs typeface="Open Sans"/>
              </a:rPr>
              <a:t>Why isolated worker process ? </a:t>
            </a:r>
            <a:endParaRPr lang="en-US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17E97-1846-43F4-BA9D-579E8932E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Isolated process from function runtime </a:t>
            </a:r>
            <a:endParaRPr lang="en-US"/>
          </a:p>
          <a:p>
            <a:pPr lvl="1"/>
            <a:r>
              <a:rPr lang="en-US">
                <a:latin typeface="Open Sans"/>
                <a:ea typeface="Open Sans"/>
                <a:cs typeface="Open Sans"/>
              </a:rPr>
              <a:t>Decoupled from the host .NET versions  </a:t>
            </a:r>
            <a:endParaRPr lang="en-US"/>
          </a:p>
          <a:p>
            <a:r>
              <a:rPr lang="en-US">
                <a:latin typeface="Open Sans"/>
                <a:ea typeface="Open Sans"/>
                <a:cs typeface="Open Sans"/>
              </a:rPr>
              <a:t>More natural dependency injection</a:t>
            </a:r>
            <a:endParaRPr lang="en-US"/>
          </a:p>
          <a:p>
            <a:r>
              <a:rPr lang="en-US">
                <a:latin typeface="Open Sans"/>
                <a:ea typeface="Open Sans"/>
                <a:cs typeface="Open Sans"/>
              </a:rPr>
              <a:t>Middleware support </a:t>
            </a:r>
            <a:endParaRPr lang="en-US"/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ED9665-2579-E113-3E16-62C1015BBFD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https://aka.ms/af-dotnet-isolated-guide</a:t>
            </a:r>
          </a:p>
        </p:txBody>
      </p:sp>
    </p:spTree>
    <p:extLst>
      <p:ext uri="{BB962C8B-B14F-4D97-AF65-F5344CB8AC3E}">
        <p14:creationId xmlns:p14="http://schemas.microsoft.com/office/powerpoint/2010/main" val="1746108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3AC38-FD08-4B87-F1D3-9039F9459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Open Sans"/>
                <a:ea typeface="Open Sans"/>
                <a:cs typeface="Open Sans"/>
              </a:rPr>
              <a:t>.NET Isolated enhancements </a:t>
            </a:r>
            <a:endParaRPr lang="en-US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17E97-1846-43F4-BA9D-579E8932E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Performance gaps 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Durable functions</a:t>
            </a:r>
            <a:endParaRPr lang="en-US"/>
          </a:p>
          <a:p>
            <a:r>
              <a:rPr lang="en-US">
                <a:latin typeface="Open Sans"/>
                <a:ea typeface="Open Sans"/>
                <a:cs typeface="Open Sans"/>
              </a:rPr>
              <a:t>SDK type bindings </a:t>
            </a:r>
            <a:endParaRPr lang="en-US"/>
          </a:p>
          <a:p>
            <a:r>
              <a:rPr lang="en-US">
                <a:latin typeface="Open Sans"/>
                <a:ea typeface="Open Sans"/>
                <a:cs typeface="Open Sans"/>
              </a:rPr>
              <a:t>Enhanced HTTP trigger</a:t>
            </a:r>
            <a:endParaRPr lang="en-US"/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ED9665-2579-E113-3E16-62C1015BBFD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https://aka.ms/af-dotnetIsolated-enhancement</a:t>
            </a:r>
          </a:p>
        </p:txBody>
      </p:sp>
    </p:spTree>
    <p:extLst>
      <p:ext uri="{BB962C8B-B14F-4D97-AF65-F5344CB8AC3E}">
        <p14:creationId xmlns:p14="http://schemas.microsoft.com/office/powerpoint/2010/main" val="1790367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3AC38-FD08-4B87-F1D3-9039F9459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SDK type binding 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CD785D-7797-51E7-1711-C7BF1702B2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2448932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0582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1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DBD1FE-7128-2B4D-A909-381A16E5810A}"/>
              </a:ext>
            </a:extLst>
          </p:cNvPr>
          <p:cNvSpPr txBox="1"/>
          <p:nvPr/>
        </p:nvSpPr>
        <p:spPr>
          <a:xfrm>
            <a:off x="651307" y="640081"/>
            <a:ext cx="3377183" cy="3681976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400" b="1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2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D0597831-665E-634E-B7D9-A6175A4C3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5" r="36770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6834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ed xmlns="8c549ff6-be8b-4d2f-a427-0e43081ea2a7">true</Published>
    <_ip_UnifiedCompliancePolicyUIAction xmlns="http://schemas.microsoft.com/sharepoint/v3" xsi:nil="true"/>
    <To_x0020_Do_x0020_Notes xmlns="8c549ff6-be8b-4d2f-a427-0e43081ea2a7" xsi:nil="true"/>
    <TFS_x0020_ID xmlns="8c549ff6-be8b-4d2f-a427-0e43081ea2a7" xsi:nil="true"/>
    <MediaServiceKeyPoints xmlns="b99bc2c0-e520-48d7-b586-85cd5c9bb38a" xsi:nil="true"/>
    <_ip_UnifiedCompliancePolicyProperties xmlns="http://schemas.microsoft.com/sharepoint/v3" xsi:nil="true"/>
    <Doc_Type xmlns="8c549ff6-be8b-4d2f-a427-0e43081ea2a7">Blog</Doc_Typ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BE475FE3D65E4E893A8EB35444E28B" ma:contentTypeVersion="24" ma:contentTypeDescription="Create a new document." ma:contentTypeScope="" ma:versionID="eb84cf7302ae605c42d5cc3e770e6fdb">
  <xsd:schema xmlns:xsd="http://www.w3.org/2001/XMLSchema" xmlns:xs="http://www.w3.org/2001/XMLSchema" xmlns:p="http://schemas.microsoft.com/office/2006/metadata/properties" xmlns:ns1="http://schemas.microsoft.com/sharepoint/v3" xmlns:ns2="8c549ff6-be8b-4d2f-a427-0e43081ea2a7" xmlns:ns3="498ab54b-dc15-46a3-9798-269cb0296dca" xmlns:ns4="b99bc2c0-e520-48d7-b586-85cd5c9bb38a" targetNamespace="http://schemas.microsoft.com/office/2006/metadata/properties" ma:root="true" ma:fieldsID="5a82becbc8aa3c1fbe6f6c86e4b49f71" ns1:_="" ns2:_="" ns3:_="" ns4:_="">
    <xsd:import namespace="http://schemas.microsoft.com/sharepoint/v3"/>
    <xsd:import namespace="8c549ff6-be8b-4d2f-a427-0e43081ea2a7"/>
    <xsd:import namespace="498ab54b-dc15-46a3-9798-269cb0296dca"/>
    <xsd:import namespace="b99bc2c0-e520-48d7-b586-85cd5c9bb38a"/>
    <xsd:element name="properties">
      <xsd:complexType>
        <xsd:sequence>
          <xsd:element name="documentManagement">
            <xsd:complexType>
              <xsd:all>
                <xsd:element ref="ns2:Doc_Type" minOccurs="0"/>
                <xsd:element ref="ns2:Published" minOccurs="0"/>
                <xsd:element ref="ns2:To_x0020_Do_x0020_Notes" minOccurs="0"/>
                <xsd:element ref="ns2:TFS_x0020_ID" minOccurs="0"/>
                <xsd:element ref="ns3:SharedWithUsers" minOccurs="0"/>
                <xsd:element ref="ns3:SharingHintHash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549ff6-be8b-4d2f-a427-0e43081ea2a7" elementFormDefault="qualified">
    <xsd:import namespace="http://schemas.microsoft.com/office/2006/documentManagement/types"/>
    <xsd:import namespace="http://schemas.microsoft.com/office/infopath/2007/PartnerControls"/>
    <xsd:element name="Doc_Type" ma:index="8" nillable="true" ma:displayName="Doc_Type" ma:default="Blog" ma:format="Dropdown" ma:internalName="Doc_Type">
      <xsd:simpleType>
        <xsd:restriction base="dms:Choice">
          <xsd:enumeration value="Blog"/>
          <xsd:enumeration value="Document"/>
        </xsd:restriction>
      </xsd:simpleType>
    </xsd:element>
    <xsd:element name="Published" ma:index="9" nillable="true" ma:displayName="Published" ma:default="1" ma:internalName="Published">
      <xsd:simpleType>
        <xsd:restriction base="dms:Boolean"/>
      </xsd:simpleType>
    </xsd:element>
    <xsd:element name="To_x0020_Do_x0020_Notes" ma:index="10" nillable="true" ma:displayName="To Do Notes" ma:internalName="To_x0020_Do_x0020_Notes">
      <xsd:simpleType>
        <xsd:restriction base="dms:Text">
          <xsd:maxLength value="255"/>
        </xsd:restriction>
      </xsd:simpleType>
    </xsd:element>
    <xsd:element name="TFS_x0020_ID" ma:index="11" nillable="true" ma:displayName="TFS ID" ma:description="TFS ID in IX" ma:internalName="TFS_x0020_ID">
      <xsd:simpleType>
        <xsd:restriction base="dms:Number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8ab54b-dc15-46a3-9798-269cb0296dc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3" nillable="true" ma:displayName="Sharing Hint Hash" ma:internalName="SharingHintHash" ma:readOnly="true">
      <xsd:simpleType>
        <xsd:restriction base="dms:Text"/>
      </xsd:simple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7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8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9bc2c0-e520-48d7-b586-85cd5c9bb3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2" nillable="true" ma:displayName="MediaServiceAutoTags" ma:internalName="MediaServiceAutoTags" ma:readOnly="true">
      <xsd:simpleType>
        <xsd:restriction base="dms:Text"/>
      </xsd:simpleType>
    </xsd:element>
    <xsd:element name="MediaServiceOCR" ma:index="2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LengthInSeconds" ma:index="2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5FEEEA-5C38-434C-A592-675D3A5CC725}">
  <ds:schemaRefs>
    <ds:schemaRef ds:uri="498ab54b-dc15-46a3-9798-269cb0296dca"/>
    <ds:schemaRef ds:uri="8c549ff6-be8b-4d2f-a427-0e43081ea2a7"/>
    <ds:schemaRef ds:uri="b99bc2c0-e520-48d7-b586-85cd5c9bb38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B3AFEA1-B896-4621-9C80-B86E341C9266}">
  <ds:schemaRefs>
    <ds:schemaRef ds:uri="498ab54b-dc15-46a3-9798-269cb0296dca"/>
    <ds:schemaRef ds:uri="8c549ff6-be8b-4d2f-a427-0e43081ea2a7"/>
    <ds:schemaRef ds:uri="b99bc2c0-e520-48d7-b586-85cd5c9bb3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FC06841-863F-4088-BB07-F1D8702FA94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</Words>
  <Application>Microsoft Office PowerPoint</Application>
  <PresentationFormat>Widescreen</PresentationFormat>
  <Paragraphs>79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Calibri</vt:lpstr>
      <vt:lpstr>Calibri Light</vt:lpstr>
      <vt:lpstr>Consolas</vt:lpstr>
      <vt:lpstr>Segoe UI Semibold</vt:lpstr>
      <vt:lpstr>SegoeUI</vt:lpstr>
      <vt:lpstr>Segoe UI Semilight</vt:lpstr>
      <vt:lpstr>Open Sans</vt:lpstr>
      <vt:lpstr>Wingdings</vt:lpstr>
      <vt:lpstr>Arial</vt:lpstr>
      <vt:lpstr>Segoe UI</vt:lpstr>
      <vt:lpstr>1_Office Theme</vt:lpstr>
      <vt:lpstr>3_Office Theme</vt:lpstr>
      <vt:lpstr>2_Office Theme</vt:lpstr>
      <vt:lpstr>Building Serverless Applications with .NET 7 and Azure functions</vt:lpstr>
      <vt:lpstr>Agenda</vt:lpstr>
      <vt:lpstr>PowerPoint Presentation</vt:lpstr>
      <vt:lpstr>Azure Functions</vt:lpstr>
      <vt:lpstr>End-to-end development experience</vt:lpstr>
      <vt:lpstr>Why isolated worker process ? </vt:lpstr>
      <vt:lpstr>.NET Isolated enhancements </vt:lpstr>
      <vt:lpstr>SDK type binding </vt:lpstr>
      <vt:lpstr>PowerPoint Presentation</vt:lpstr>
      <vt:lpstr>Migrating to .NET 7</vt:lpstr>
      <vt:lpstr>Azure Functions .NET Roadmap</vt:lpstr>
      <vt:lpstr>Getting started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Melony Qin</cp:lastModifiedBy>
  <cp:revision>1</cp:revision>
  <dcterms:created xsi:type="dcterms:W3CDTF">2020-08-18T20:47:27Z</dcterms:created>
  <dcterms:modified xsi:type="dcterms:W3CDTF">2022-11-17T21:30:37Z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0x01010086BE475FE3D65E4E893A8EB35444E28B</vt:lpwstr>
  </property>
</Properties>
</file>

<file path=docProps/thumbnail.jpeg>
</file>